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2" r:id="rId2"/>
    <p:sldId id="319" r:id="rId3"/>
    <p:sldId id="312" r:id="rId4"/>
    <p:sldId id="303" r:id="rId5"/>
    <p:sldId id="318" r:id="rId6"/>
    <p:sldId id="307" r:id="rId7"/>
    <p:sldId id="308" r:id="rId8"/>
    <p:sldId id="320" r:id="rId9"/>
    <p:sldId id="321" r:id="rId10"/>
    <p:sldId id="305" r:id="rId11"/>
    <p:sldId id="322" r:id="rId12"/>
    <p:sldId id="304" r:id="rId13"/>
    <p:sldId id="313" r:id="rId14"/>
    <p:sldId id="323" r:id="rId15"/>
    <p:sldId id="324" r:id="rId16"/>
    <p:sldId id="31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C8B1E-1618-5973-AAE9-5B65174B589C}" v="9" dt="2024-09-12T08:45:25.009"/>
    <p1510:client id="{D79DA0B2-41C6-4345-A1AA-3B8BD7C6671B}" v="30" dt="2024-09-12T08:44:22.406"/>
    <p1510:client id="{D86A0CB4-01C8-4202-AB7E-E292AE74AA6F}" v="83" dt="2024-09-11T16:50:49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062" autoAdjust="0"/>
  </p:normalViewPr>
  <p:slideViewPr>
    <p:cSldViewPr snapToGrid="0">
      <p:cViewPr varScale="1">
        <p:scale>
          <a:sx n="72" d="100"/>
          <a:sy n="72" d="100"/>
        </p:scale>
        <p:origin x="20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at, Ranjit K" userId="S::rrayat@ic.ac.uk::e0a45615-7e52-4714-ae73-979319bca408" providerId="AD" clId="Web-{E0C586B5-B6C4-7455-DA7C-C5F78F594CEA}"/>
    <pc:docChg chg="modSld">
      <pc:chgData name="Rayat, Ranjit K" userId="S::rrayat@ic.ac.uk::e0a45615-7e52-4714-ae73-979319bca408" providerId="AD" clId="Web-{E0C586B5-B6C4-7455-DA7C-C5F78F594CEA}" dt="2024-09-03T09:31:53.978" v="3"/>
      <pc:docMkLst>
        <pc:docMk/>
      </pc:docMkLst>
      <pc:sldChg chg="addSp delSp modSp">
        <pc:chgData name="Rayat, Ranjit K" userId="S::rrayat@ic.ac.uk::e0a45615-7e52-4714-ae73-979319bca408" providerId="AD" clId="Web-{E0C586B5-B6C4-7455-DA7C-C5F78F594CEA}" dt="2024-09-03T09:31:53.978" v="3"/>
        <pc:sldMkLst>
          <pc:docMk/>
          <pc:sldMk cId="667211568" sldId="256"/>
        </pc:sldMkLst>
        <pc:picChg chg="add del mod">
          <ac:chgData name="Rayat, Ranjit K" userId="S::rrayat@ic.ac.uk::e0a45615-7e52-4714-ae73-979319bca408" providerId="AD" clId="Web-{E0C586B5-B6C4-7455-DA7C-C5F78F594CEA}" dt="2024-09-03T09:31:45.431" v="1"/>
          <ac:picMkLst>
            <pc:docMk/>
            <pc:sldMk cId="667211568" sldId="256"/>
            <ac:picMk id="5" creationId="{11C4BBA2-FA77-9511-C9C3-3BB9E07A7480}"/>
          </ac:picMkLst>
        </pc:picChg>
        <pc:picChg chg="add del mod">
          <ac:chgData name="Rayat, Ranjit K" userId="S::rrayat@ic.ac.uk::e0a45615-7e52-4714-ae73-979319bca408" providerId="AD" clId="Web-{E0C586B5-B6C4-7455-DA7C-C5F78F594CEA}" dt="2024-09-03T09:31:53.978" v="3"/>
          <ac:picMkLst>
            <pc:docMk/>
            <pc:sldMk cId="667211568" sldId="256"/>
            <ac:picMk id="6" creationId="{3DAFC86E-5076-DC5B-9AA7-94F9A62FB3CF}"/>
          </ac:picMkLst>
        </pc:picChg>
      </pc:sldChg>
    </pc:docChg>
  </pc:docChgLst>
  <pc:docChgLst>
    <pc:chgData name="Cornelius, Victoria R" userId="4e3b79a4-73af-420e-a347-a0c4a425cb12" providerId="ADAL" clId="{D86A0CB4-01C8-4202-AB7E-E292AE74AA6F}"/>
    <pc:docChg chg="undo custSel addSld delSld modSld sldOrd delMainMaster">
      <pc:chgData name="Cornelius, Victoria R" userId="4e3b79a4-73af-420e-a347-a0c4a425cb12" providerId="ADAL" clId="{D86A0CB4-01C8-4202-AB7E-E292AE74AA6F}" dt="2024-09-11T17:01:14.375" v="13855" actId="20577"/>
      <pc:docMkLst>
        <pc:docMk/>
      </pc:docMkLst>
      <pc:sldChg chg="addSp modSp new del mod">
        <pc:chgData name="Cornelius, Victoria R" userId="4e3b79a4-73af-420e-a347-a0c4a425cb12" providerId="ADAL" clId="{D86A0CB4-01C8-4202-AB7E-E292AE74AA6F}" dt="2024-09-06T12:37:04.139" v="4538" actId="47"/>
        <pc:sldMkLst>
          <pc:docMk/>
          <pc:sldMk cId="667211568" sldId="256"/>
        </pc:sldMkLst>
        <pc:spChg chg="mod">
          <ac:chgData name="Cornelius, Victoria R" userId="4e3b79a4-73af-420e-a347-a0c4a425cb12" providerId="ADAL" clId="{D86A0CB4-01C8-4202-AB7E-E292AE74AA6F}" dt="2024-08-15T16:01:09.980" v="98" actId="27636"/>
          <ac:spMkLst>
            <pc:docMk/>
            <pc:sldMk cId="667211568" sldId="256"/>
            <ac:spMk id="2" creationId="{E441A031-79D3-9799-56CC-517384E6634C}"/>
          </ac:spMkLst>
        </pc:spChg>
        <pc:spChg chg="mod">
          <ac:chgData name="Cornelius, Victoria R" userId="4e3b79a4-73af-420e-a347-a0c4a425cb12" providerId="ADAL" clId="{D86A0CB4-01C8-4202-AB7E-E292AE74AA6F}" dt="2024-08-15T16:02:18.880" v="115" actId="20577"/>
          <ac:spMkLst>
            <pc:docMk/>
            <pc:sldMk cId="667211568" sldId="256"/>
            <ac:spMk id="3" creationId="{B4EB4DB8-6ADC-DA49-BE18-2F9D48F35649}"/>
          </ac:spMkLst>
        </pc:spChg>
        <pc:spChg chg="add mod">
          <ac:chgData name="Cornelius, Victoria R" userId="4e3b79a4-73af-420e-a347-a0c4a425cb12" providerId="ADAL" clId="{D86A0CB4-01C8-4202-AB7E-E292AE74AA6F}" dt="2024-08-15T16:03:02.339" v="163" actId="1076"/>
          <ac:spMkLst>
            <pc:docMk/>
            <pc:sldMk cId="667211568" sldId="256"/>
            <ac:spMk id="4" creationId="{575BBF0D-C4D9-6FB3-1D7B-C931D2447F49}"/>
          </ac:spMkLst>
        </pc:spChg>
      </pc:sldChg>
      <pc:sldChg chg="modSp new mod modNotesTx">
        <pc:chgData name="Cornelius, Victoria R" userId="4e3b79a4-73af-420e-a347-a0c4a425cb12" providerId="ADAL" clId="{D86A0CB4-01C8-4202-AB7E-E292AE74AA6F}" dt="2024-09-02T08:33:08.072" v="4536" actId="20577"/>
        <pc:sldMkLst>
          <pc:docMk/>
          <pc:sldMk cId="3312762924" sldId="257"/>
        </pc:sldMkLst>
        <pc:spChg chg="mod">
          <ac:chgData name="Cornelius, Victoria R" userId="4e3b79a4-73af-420e-a347-a0c4a425cb12" providerId="ADAL" clId="{D86A0CB4-01C8-4202-AB7E-E292AE74AA6F}" dt="2024-08-15T16:03:57.416" v="174" actId="20577"/>
          <ac:spMkLst>
            <pc:docMk/>
            <pc:sldMk cId="3312762924" sldId="257"/>
            <ac:spMk id="2" creationId="{8350D38A-062A-6464-C7C0-E5C174DDCFCC}"/>
          </ac:spMkLst>
        </pc:spChg>
        <pc:spChg chg="mod">
          <ac:chgData name="Cornelius, Victoria R" userId="4e3b79a4-73af-420e-a347-a0c4a425cb12" providerId="ADAL" clId="{D86A0CB4-01C8-4202-AB7E-E292AE74AA6F}" dt="2024-09-02T08:33:08.072" v="4536" actId="20577"/>
          <ac:spMkLst>
            <pc:docMk/>
            <pc:sldMk cId="3312762924" sldId="257"/>
            <ac:spMk id="3" creationId="{BDFCEF9F-8192-E4E2-934C-1FEC3964B15E}"/>
          </ac:spMkLst>
        </pc:spChg>
      </pc:sldChg>
      <pc:sldChg chg="addSp delSp modSp new mod modNotesTx">
        <pc:chgData name="Cornelius, Victoria R" userId="4e3b79a4-73af-420e-a347-a0c4a425cb12" providerId="ADAL" clId="{D86A0CB4-01C8-4202-AB7E-E292AE74AA6F}" dt="2024-08-24T14:15:55.195" v="3474" actId="20577"/>
        <pc:sldMkLst>
          <pc:docMk/>
          <pc:sldMk cId="2519232242" sldId="258"/>
        </pc:sldMkLst>
        <pc:spChg chg="mod">
          <ac:chgData name="Cornelius, Victoria R" userId="4e3b79a4-73af-420e-a347-a0c4a425cb12" providerId="ADAL" clId="{D86A0CB4-01C8-4202-AB7E-E292AE74AA6F}" dt="2024-08-24T13:58:40.279" v="1860" actId="313"/>
          <ac:spMkLst>
            <pc:docMk/>
            <pc:sldMk cId="2519232242" sldId="258"/>
            <ac:spMk id="2" creationId="{2C928FA7-38A1-1FCF-8258-AA15F6B1354A}"/>
          </ac:spMkLst>
        </pc:spChg>
        <pc:spChg chg="del mod">
          <ac:chgData name="Cornelius, Victoria R" userId="4e3b79a4-73af-420e-a347-a0c4a425cb12" providerId="ADAL" clId="{D86A0CB4-01C8-4202-AB7E-E292AE74AA6F}" dt="2024-08-24T14:05:28.729" v="2494" actId="478"/>
          <ac:spMkLst>
            <pc:docMk/>
            <pc:sldMk cId="2519232242" sldId="258"/>
            <ac:spMk id="3" creationId="{868E1442-C254-D64F-DA99-28F029C61A61}"/>
          </ac:spMkLst>
        </pc:spChg>
        <pc:spChg chg="add del">
          <ac:chgData name="Cornelius, Victoria R" userId="4e3b79a4-73af-420e-a347-a0c4a425cb12" providerId="ADAL" clId="{D86A0CB4-01C8-4202-AB7E-E292AE74AA6F}" dt="2024-08-24T14:06:35.930" v="2504" actId="478"/>
          <ac:spMkLst>
            <pc:docMk/>
            <pc:sldMk cId="2519232242" sldId="258"/>
            <ac:spMk id="5" creationId="{46C8450E-08DB-1A88-C0FA-1DB13B3A9B69}"/>
          </ac:spMkLst>
        </pc:spChg>
        <pc:spChg chg="add mod">
          <ac:chgData name="Cornelius, Victoria R" userId="4e3b79a4-73af-420e-a347-a0c4a425cb12" providerId="ADAL" clId="{D86A0CB4-01C8-4202-AB7E-E292AE74AA6F}" dt="2024-08-24T14:06:30.290" v="2502" actId="27636"/>
          <ac:spMkLst>
            <pc:docMk/>
            <pc:sldMk cId="2519232242" sldId="258"/>
            <ac:spMk id="6" creationId="{E6F22E27-F955-1398-39ED-37202B7D475B}"/>
          </ac:spMkLst>
        </pc:spChg>
        <pc:spChg chg="add mod">
          <ac:chgData name="Cornelius, Victoria R" userId="4e3b79a4-73af-420e-a347-a0c4a425cb12" providerId="ADAL" clId="{D86A0CB4-01C8-4202-AB7E-E292AE74AA6F}" dt="2024-08-24T14:05:51.149" v="2497" actId="14100"/>
          <ac:spMkLst>
            <pc:docMk/>
            <pc:sldMk cId="2519232242" sldId="258"/>
            <ac:spMk id="7" creationId="{DBE9E2B9-086B-21FC-3261-F07AB48E6E33}"/>
          </ac:spMkLst>
        </pc:spChg>
        <pc:picChg chg="add mod ord">
          <ac:chgData name="Cornelius, Victoria R" userId="4e3b79a4-73af-420e-a347-a0c4a425cb12" providerId="ADAL" clId="{D86A0CB4-01C8-4202-AB7E-E292AE74AA6F}" dt="2024-08-24T14:06:40.997" v="2506" actId="14100"/>
          <ac:picMkLst>
            <pc:docMk/>
            <pc:sldMk cId="2519232242" sldId="258"/>
            <ac:picMk id="8" creationId="{D69D6D8C-91F1-9B46-6A7E-E6FF9392ED9A}"/>
          </ac:picMkLst>
        </pc:picChg>
      </pc:sldChg>
      <pc:sldChg chg="addSp delSp modSp new mod modNotesTx">
        <pc:chgData name="Cornelius, Victoria R" userId="4e3b79a4-73af-420e-a347-a0c4a425cb12" providerId="ADAL" clId="{D86A0CB4-01C8-4202-AB7E-E292AE74AA6F}" dt="2024-08-24T15:50:02.828" v="4473" actId="404"/>
        <pc:sldMkLst>
          <pc:docMk/>
          <pc:sldMk cId="32999401" sldId="259"/>
        </pc:sldMkLst>
        <pc:spChg chg="mod">
          <ac:chgData name="Cornelius, Victoria R" userId="4e3b79a4-73af-420e-a347-a0c4a425cb12" providerId="ADAL" clId="{D86A0CB4-01C8-4202-AB7E-E292AE74AA6F}" dt="2024-08-24T15:50:02.828" v="4473" actId="404"/>
          <ac:spMkLst>
            <pc:docMk/>
            <pc:sldMk cId="32999401" sldId="259"/>
            <ac:spMk id="2" creationId="{D26FE223-C9CD-2A9C-69A0-CC153EE05FEF}"/>
          </ac:spMkLst>
        </pc:spChg>
        <pc:spChg chg="del">
          <ac:chgData name="Cornelius, Victoria R" userId="4e3b79a4-73af-420e-a347-a0c4a425cb12" providerId="ADAL" clId="{D86A0CB4-01C8-4202-AB7E-E292AE74AA6F}" dt="2024-08-24T14:17:58.354" v="3486" actId="478"/>
          <ac:spMkLst>
            <pc:docMk/>
            <pc:sldMk cId="32999401" sldId="259"/>
            <ac:spMk id="3" creationId="{C23A73B4-467B-505E-CFBC-4030D251EC64}"/>
          </ac:spMkLst>
        </pc:spChg>
        <pc:spChg chg="add del mod">
          <ac:chgData name="Cornelius, Victoria R" userId="4e3b79a4-73af-420e-a347-a0c4a425cb12" providerId="ADAL" clId="{D86A0CB4-01C8-4202-AB7E-E292AE74AA6F}" dt="2024-08-24T14:18:04.195" v="3488" actId="478"/>
          <ac:spMkLst>
            <pc:docMk/>
            <pc:sldMk cId="32999401" sldId="259"/>
            <ac:spMk id="4" creationId="{4281D716-8EFA-43F2-689D-89BF5F01EB46}"/>
          </ac:spMkLst>
        </pc:spChg>
        <pc:spChg chg="add mod">
          <ac:chgData name="Cornelius, Victoria R" userId="4e3b79a4-73af-420e-a347-a0c4a425cb12" providerId="ADAL" clId="{D86A0CB4-01C8-4202-AB7E-E292AE74AA6F}" dt="2024-08-24T15:47:45.733" v="4403" actId="1076"/>
          <ac:spMkLst>
            <pc:docMk/>
            <pc:sldMk cId="32999401" sldId="259"/>
            <ac:spMk id="5" creationId="{2FBFC78E-1FFB-48BC-2023-331DC1DF1685}"/>
          </ac:spMkLst>
        </pc:spChg>
        <pc:spChg chg="add mod">
          <ac:chgData name="Cornelius, Victoria R" userId="4e3b79a4-73af-420e-a347-a0c4a425cb12" providerId="ADAL" clId="{D86A0CB4-01C8-4202-AB7E-E292AE74AA6F}" dt="2024-08-24T15:49:09.369" v="4459" actId="403"/>
          <ac:spMkLst>
            <pc:docMk/>
            <pc:sldMk cId="32999401" sldId="259"/>
            <ac:spMk id="6" creationId="{EAEF5CDE-7E93-9BC4-F7A0-4A7C7CCA1FCC}"/>
          </ac:spMkLst>
        </pc:spChg>
        <pc:spChg chg="add mod">
          <ac:chgData name="Cornelius, Victoria R" userId="4e3b79a4-73af-420e-a347-a0c4a425cb12" providerId="ADAL" clId="{D86A0CB4-01C8-4202-AB7E-E292AE74AA6F}" dt="2024-08-24T15:49:29.616" v="4461" actId="403"/>
          <ac:spMkLst>
            <pc:docMk/>
            <pc:sldMk cId="32999401" sldId="259"/>
            <ac:spMk id="8" creationId="{7D0A634B-4CBA-27C3-DE5E-D6945455EE3B}"/>
          </ac:spMkLst>
        </pc:spChg>
        <pc:spChg chg="add del">
          <ac:chgData name="Cornelius, Victoria R" userId="4e3b79a4-73af-420e-a347-a0c4a425cb12" providerId="ADAL" clId="{D86A0CB4-01C8-4202-AB7E-E292AE74AA6F}" dt="2024-08-24T15:43:30.150" v="4229" actId="22"/>
          <ac:spMkLst>
            <pc:docMk/>
            <pc:sldMk cId="32999401" sldId="259"/>
            <ac:spMk id="10" creationId="{9E1454CB-36E0-50EB-BB90-090FCE2215B2}"/>
          </ac:spMkLst>
        </pc:spChg>
        <pc:spChg chg="add mod">
          <ac:chgData name="Cornelius, Victoria R" userId="4e3b79a4-73af-420e-a347-a0c4a425cb12" providerId="ADAL" clId="{D86A0CB4-01C8-4202-AB7E-E292AE74AA6F}" dt="2024-08-24T15:47:56.476" v="4407" actId="1076"/>
          <ac:spMkLst>
            <pc:docMk/>
            <pc:sldMk cId="32999401" sldId="259"/>
            <ac:spMk id="11" creationId="{5A8AC58A-DF9F-6B41-E4E1-766997C18BDF}"/>
          </ac:spMkLst>
        </pc:spChg>
        <pc:spChg chg="add mod">
          <ac:chgData name="Cornelius, Victoria R" userId="4e3b79a4-73af-420e-a347-a0c4a425cb12" providerId="ADAL" clId="{D86A0CB4-01C8-4202-AB7E-E292AE74AA6F}" dt="2024-08-24T15:48:06.148" v="4419" actId="1076"/>
          <ac:spMkLst>
            <pc:docMk/>
            <pc:sldMk cId="32999401" sldId="259"/>
            <ac:spMk id="12" creationId="{9110CC5F-5B1F-BD90-4DA6-244D00B40C47}"/>
          </ac:spMkLst>
        </pc:spChg>
        <pc:spChg chg="add mod">
          <ac:chgData name="Cornelius, Victoria R" userId="4e3b79a4-73af-420e-a347-a0c4a425cb12" providerId="ADAL" clId="{D86A0CB4-01C8-4202-AB7E-E292AE74AA6F}" dt="2024-08-24T15:49:45.321" v="4463" actId="1076"/>
          <ac:spMkLst>
            <pc:docMk/>
            <pc:sldMk cId="32999401" sldId="259"/>
            <ac:spMk id="13" creationId="{12DF31C8-CCFB-3180-3C04-E3DC1608D731}"/>
          </ac:spMkLst>
        </pc:spChg>
        <pc:spChg chg="add mod">
          <ac:chgData name="Cornelius, Victoria R" userId="4e3b79a4-73af-420e-a347-a0c4a425cb12" providerId="ADAL" clId="{D86A0CB4-01C8-4202-AB7E-E292AE74AA6F}" dt="2024-08-24T15:49:37.458" v="4462" actId="403"/>
          <ac:spMkLst>
            <pc:docMk/>
            <pc:sldMk cId="32999401" sldId="259"/>
            <ac:spMk id="15" creationId="{5AAA4ECE-3DC7-2035-317C-7BA336606185}"/>
          </ac:spMkLst>
        </pc:spChg>
      </pc:sldChg>
      <pc:sldChg chg="addSp delSp modSp new mod">
        <pc:chgData name="Cornelius, Victoria R" userId="4e3b79a4-73af-420e-a347-a0c4a425cb12" providerId="ADAL" clId="{D86A0CB4-01C8-4202-AB7E-E292AE74AA6F}" dt="2024-08-24T15:51:38.119" v="4492" actId="1076"/>
        <pc:sldMkLst>
          <pc:docMk/>
          <pc:sldMk cId="733380930" sldId="260"/>
        </pc:sldMkLst>
        <pc:spChg chg="mod">
          <ac:chgData name="Cornelius, Victoria R" userId="4e3b79a4-73af-420e-a347-a0c4a425cb12" providerId="ADAL" clId="{D86A0CB4-01C8-4202-AB7E-E292AE74AA6F}" dt="2024-08-24T15:50:22.593" v="4481" actId="20577"/>
          <ac:spMkLst>
            <pc:docMk/>
            <pc:sldMk cId="733380930" sldId="260"/>
            <ac:spMk id="2" creationId="{445ECE15-CF8A-DCE4-84D0-38A2FADA39FB}"/>
          </ac:spMkLst>
        </pc:spChg>
        <pc:spChg chg="del">
          <ac:chgData name="Cornelius, Victoria R" userId="4e3b79a4-73af-420e-a347-a0c4a425cb12" providerId="ADAL" clId="{D86A0CB4-01C8-4202-AB7E-E292AE74AA6F}" dt="2024-08-24T14:19:16.973" v="3505"/>
          <ac:spMkLst>
            <pc:docMk/>
            <pc:sldMk cId="733380930" sldId="260"/>
            <ac:spMk id="3" creationId="{8DDF2125-076A-4D7D-FCE6-252BF99AA923}"/>
          </ac:spMkLst>
        </pc:spChg>
        <pc:spChg chg="add mod">
          <ac:chgData name="Cornelius, Victoria R" userId="4e3b79a4-73af-420e-a347-a0c4a425cb12" providerId="ADAL" clId="{D86A0CB4-01C8-4202-AB7E-E292AE74AA6F}" dt="2024-08-24T14:20:29.196" v="3635" actId="20577"/>
          <ac:spMkLst>
            <pc:docMk/>
            <pc:sldMk cId="733380930" sldId="260"/>
            <ac:spMk id="5" creationId="{E0DD25D0-7CD6-FCFD-8549-C5C192E8DDEE}"/>
          </ac:spMkLst>
        </pc:spChg>
        <pc:spChg chg="add del mod">
          <ac:chgData name="Cornelius, Victoria R" userId="4e3b79a4-73af-420e-a347-a0c4a425cb12" providerId="ADAL" clId="{D86A0CB4-01C8-4202-AB7E-E292AE74AA6F}" dt="2024-08-24T15:51:22.779" v="4487"/>
          <ac:spMkLst>
            <pc:docMk/>
            <pc:sldMk cId="733380930" sldId="260"/>
            <ac:spMk id="7" creationId="{1929E429-73EE-8D33-8D8C-1D2C81FEDA02}"/>
          </ac:spMkLst>
        </pc:spChg>
        <pc:graphicFrameChg chg="add del mod">
          <ac:chgData name="Cornelius, Victoria R" userId="4e3b79a4-73af-420e-a347-a0c4a425cb12" providerId="ADAL" clId="{D86A0CB4-01C8-4202-AB7E-E292AE74AA6F}" dt="2024-08-24T15:50:25.585" v="4482" actId="478"/>
          <ac:graphicFrameMkLst>
            <pc:docMk/>
            <pc:sldMk cId="733380930" sldId="260"/>
            <ac:graphicFrameMk id="4" creationId="{FEA1831A-9A95-3731-268E-2201E62D4751}"/>
          </ac:graphicFrameMkLst>
        </pc:graphicFrameChg>
        <pc:graphicFrameChg chg="add mod">
          <ac:chgData name="Cornelius, Victoria R" userId="4e3b79a4-73af-420e-a347-a0c4a425cb12" providerId="ADAL" clId="{D86A0CB4-01C8-4202-AB7E-E292AE74AA6F}" dt="2024-08-24T15:51:12.496" v="4486"/>
          <ac:graphicFrameMkLst>
            <pc:docMk/>
            <pc:sldMk cId="733380930" sldId="260"/>
            <ac:graphicFrameMk id="8" creationId="{2C0FA508-E34D-55B5-C117-123283627549}"/>
          </ac:graphicFrameMkLst>
        </pc:graphicFrameChg>
        <pc:graphicFrameChg chg="add mod modGraphic">
          <ac:chgData name="Cornelius, Victoria R" userId="4e3b79a4-73af-420e-a347-a0c4a425cb12" providerId="ADAL" clId="{D86A0CB4-01C8-4202-AB7E-E292AE74AA6F}" dt="2024-08-24T15:51:38.119" v="4492" actId="1076"/>
          <ac:graphicFrameMkLst>
            <pc:docMk/>
            <pc:sldMk cId="733380930" sldId="260"/>
            <ac:graphicFrameMk id="9" creationId="{216FEE82-2F92-A963-EFF4-E890C5AEAB56}"/>
          </ac:graphicFrameMkLst>
        </pc:graphicFrameChg>
      </pc:sldChg>
      <pc:sldChg chg="new">
        <pc:chgData name="Cornelius, Victoria R" userId="4e3b79a4-73af-420e-a347-a0c4a425cb12" providerId="ADAL" clId="{D86A0CB4-01C8-4202-AB7E-E292AE74AA6F}" dt="2024-08-15T15:59:02.102" v="5" actId="680"/>
        <pc:sldMkLst>
          <pc:docMk/>
          <pc:sldMk cId="2890446423" sldId="261"/>
        </pc:sldMkLst>
      </pc:sldChg>
      <pc:sldChg chg="addSp delSp modSp new mod">
        <pc:chgData name="Cornelius, Victoria R" userId="4e3b79a4-73af-420e-a347-a0c4a425cb12" providerId="ADAL" clId="{D86A0CB4-01C8-4202-AB7E-E292AE74AA6F}" dt="2024-08-24T13:45:20.707" v="1328" actId="1076"/>
        <pc:sldMkLst>
          <pc:docMk/>
          <pc:sldMk cId="204398905" sldId="262"/>
        </pc:sldMkLst>
        <pc:spChg chg="mod">
          <ac:chgData name="Cornelius, Victoria R" userId="4e3b79a4-73af-420e-a347-a0c4a425cb12" providerId="ADAL" clId="{D86A0CB4-01C8-4202-AB7E-E292AE74AA6F}" dt="2024-08-24T13:34:09.627" v="1141" actId="20577"/>
          <ac:spMkLst>
            <pc:docMk/>
            <pc:sldMk cId="204398905" sldId="262"/>
            <ac:spMk id="2" creationId="{9539FC1D-61B1-7EB9-19A3-7BACFD45204D}"/>
          </ac:spMkLst>
        </pc:spChg>
        <pc:spChg chg="del mod">
          <ac:chgData name="Cornelius, Victoria R" userId="4e3b79a4-73af-420e-a347-a0c4a425cb12" providerId="ADAL" clId="{D86A0CB4-01C8-4202-AB7E-E292AE74AA6F}" dt="2024-08-24T13:38:06.207" v="1250" actId="478"/>
          <ac:spMkLst>
            <pc:docMk/>
            <pc:sldMk cId="204398905" sldId="262"/>
            <ac:spMk id="3" creationId="{C2DFA866-1A86-E2E9-A2DC-534FD38B8103}"/>
          </ac:spMkLst>
        </pc:spChg>
        <pc:spChg chg="add del mod">
          <ac:chgData name="Cornelius, Victoria R" userId="4e3b79a4-73af-420e-a347-a0c4a425cb12" providerId="ADAL" clId="{D86A0CB4-01C8-4202-AB7E-E292AE74AA6F}" dt="2024-08-24T13:38:09.029" v="1251" actId="478"/>
          <ac:spMkLst>
            <pc:docMk/>
            <pc:sldMk cId="204398905" sldId="262"/>
            <ac:spMk id="6" creationId="{00281DF7-584E-9F53-5931-B23726367E00}"/>
          </ac:spMkLst>
        </pc:spChg>
        <pc:spChg chg="add mod">
          <ac:chgData name="Cornelius, Victoria R" userId="4e3b79a4-73af-420e-a347-a0c4a425cb12" providerId="ADAL" clId="{D86A0CB4-01C8-4202-AB7E-E292AE74AA6F}" dt="2024-08-24T13:45:20.707" v="1328" actId="1076"/>
          <ac:spMkLst>
            <pc:docMk/>
            <pc:sldMk cId="204398905" sldId="262"/>
            <ac:spMk id="11" creationId="{F768CDA7-41D2-5B64-6C50-C5CEBE2574BE}"/>
          </ac:spMkLst>
        </pc:spChg>
        <pc:graphicFrameChg chg="add mod modGraphic">
          <ac:chgData name="Cornelius, Victoria R" userId="4e3b79a4-73af-420e-a347-a0c4a425cb12" providerId="ADAL" clId="{D86A0CB4-01C8-4202-AB7E-E292AE74AA6F}" dt="2024-08-24T13:39:47.315" v="1265" actId="20577"/>
          <ac:graphicFrameMkLst>
            <pc:docMk/>
            <pc:sldMk cId="204398905" sldId="262"/>
            <ac:graphicFrameMk id="4" creationId="{7FD7630D-4BAD-0ED8-9EF5-A1BE846600AA}"/>
          </ac:graphicFrameMkLst>
        </pc:graphicFrameChg>
        <pc:picChg chg="add mod">
          <ac:chgData name="Cornelius, Victoria R" userId="4e3b79a4-73af-420e-a347-a0c4a425cb12" providerId="ADAL" clId="{D86A0CB4-01C8-4202-AB7E-E292AE74AA6F}" dt="2024-08-24T13:44:27.940" v="1270" actId="14100"/>
          <ac:picMkLst>
            <pc:docMk/>
            <pc:sldMk cId="204398905" sldId="262"/>
            <ac:picMk id="10" creationId="{945A23D3-5364-5F0A-996C-DE903EE15880}"/>
          </ac:picMkLst>
        </pc:picChg>
        <pc:cxnChg chg="add del">
          <ac:chgData name="Cornelius, Victoria R" userId="4e3b79a4-73af-420e-a347-a0c4a425cb12" providerId="ADAL" clId="{D86A0CB4-01C8-4202-AB7E-E292AE74AA6F}" dt="2024-08-24T13:41:20.074" v="1267" actId="478"/>
          <ac:cxnSpMkLst>
            <pc:docMk/>
            <pc:sldMk cId="204398905" sldId="262"/>
            <ac:cxnSpMk id="8" creationId="{5CF2BC4B-9403-46E4-EB2B-2C5CC6FB3154}"/>
          </ac:cxnSpMkLst>
        </pc:cxnChg>
      </pc:sldChg>
      <pc:sldChg chg="addSp delSp modSp new del mod modNotesTx">
        <pc:chgData name="Cornelius, Victoria R" userId="4e3b79a4-73af-420e-a347-a0c4a425cb12" providerId="ADAL" clId="{D86A0CB4-01C8-4202-AB7E-E292AE74AA6F}" dt="2024-08-24T13:53:41.790" v="1692" actId="47"/>
        <pc:sldMkLst>
          <pc:docMk/>
          <pc:sldMk cId="2916572784" sldId="263"/>
        </pc:sldMkLst>
        <pc:spChg chg="mod">
          <ac:chgData name="Cornelius, Victoria R" userId="4e3b79a4-73af-420e-a347-a0c4a425cb12" providerId="ADAL" clId="{D86A0CB4-01C8-4202-AB7E-E292AE74AA6F}" dt="2024-08-24T13:50:04.328" v="1600" actId="20577"/>
          <ac:spMkLst>
            <pc:docMk/>
            <pc:sldMk cId="2916572784" sldId="263"/>
            <ac:spMk id="2" creationId="{28EA0507-12AF-A789-945F-AA91C4EA5D3C}"/>
          </ac:spMkLst>
        </pc:spChg>
        <pc:spChg chg="del">
          <ac:chgData name="Cornelius, Victoria R" userId="4e3b79a4-73af-420e-a347-a0c4a425cb12" providerId="ADAL" clId="{D86A0CB4-01C8-4202-AB7E-E292AE74AA6F}" dt="2024-08-24T13:50:45.339" v="1601" actId="478"/>
          <ac:spMkLst>
            <pc:docMk/>
            <pc:sldMk cId="2916572784" sldId="263"/>
            <ac:spMk id="3" creationId="{BE24BFE9-F182-9BDA-C3C7-71ECDD5BBFD6}"/>
          </ac:spMkLst>
        </pc:spChg>
        <pc:spChg chg="add mod">
          <ac:chgData name="Cornelius, Victoria R" userId="4e3b79a4-73af-420e-a347-a0c4a425cb12" providerId="ADAL" clId="{D86A0CB4-01C8-4202-AB7E-E292AE74AA6F}" dt="2024-08-24T13:51:28.588" v="1606" actId="1076"/>
          <ac:spMkLst>
            <pc:docMk/>
            <pc:sldMk cId="2916572784" sldId="263"/>
            <ac:spMk id="5" creationId="{336EC0E2-6DD0-F0CF-6EB0-A8D7FA40D312}"/>
          </ac:spMkLst>
        </pc:spChg>
        <pc:spChg chg="add mod">
          <ac:chgData name="Cornelius, Victoria R" userId="4e3b79a4-73af-420e-a347-a0c4a425cb12" providerId="ADAL" clId="{D86A0CB4-01C8-4202-AB7E-E292AE74AA6F}" dt="2024-08-24T13:51:43.316" v="1609" actId="1076"/>
          <ac:spMkLst>
            <pc:docMk/>
            <pc:sldMk cId="2916572784" sldId="263"/>
            <ac:spMk id="7" creationId="{7F95B217-57AD-20B2-B2CC-191C31009D26}"/>
          </ac:spMkLst>
        </pc:spChg>
        <pc:graphicFrameChg chg="add mod modGraphic">
          <ac:chgData name="Cornelius, Victoria R" userId="4e3b79a4-73af-420e-a347-a0c4a425cb12" providerId="ADAL" clId="{D86A0CB4-01C8-4202-AB7E-E292AE74AA6F}" dt="2024-08-24T13:50:53.518" v="1604" actId="1076"/>
          <ac:graphicFrameMkLst>
            <pc:docMk/>
            <pc:sldMk cId="2916572784" sldId="263"/>
            <ac:graphicFrameMk id="4" creationId="{2EF8B478-22DE-5620-356A-021CFD2D00CF}"/>
          </ac:graphicFrameMkLst>
        </pc:graphicFrameChg>
        <pc:picChg chg="add mod">
          <ac:chgData name="Cornelius, Victoria R" userId="4e3b79a4-73af-420e-a347-a0c4a425cb12" providerId="ADAL" clId="{D86A0CB4-01C8-4202-AB7E-E292AE74AA6F}" dt="2024-08-24T13:51:31.917" v="1607" actId="1076"/>
          <ac:picMkLst>
            <pc:docMk/>
            <pc:sldMk cId="2916572784" sldId="263"/>
            <ac:picMk id="6" creationId="{B16B3F94-D80B-AF7B-83AD-6F4DF4C7B9A4}"/>
          </ac:picMkLst>
        </pc:picChg>
      </pc:sldChg>
      <pc:sldChg chg="modSp add mod">
        <pc:chgData name="Cornelius, Victoria R" userId="4e3b79a4-73af-420e-a347-a0c4a425cb12" providerId="ADAL" clId="{D86A0CB4-01C8-4202-AB7E-E292AE74AA6F}" dt="2024-08-24T13:57:34.836" v="1856" actId="20577"/>
        <pc:sldMkLst>
          <pc:docMk/>
          <pc:sldMk cId="1981365744" sldId="270"/>
        </pc:sldMkLst>
        <pc:spChg chg="mod">
          <ac:chgData name="Cornelius, Victoria R" userId="4e3b79a4-73af-420e-a347-a0c4a425cb12" providerId="ADAL" clId="{D86A0CB4-01C8-4202-AB7E-E292AE74AA6F}" dt="2024-08-24T13:48:21.244" v="1422" actId="20577"/>
          <ac:spMkLst>
            <pc:docMk/>
            <pc:sldMk cId="1981365744" sldId="270"/>
            <ac:spMk id="2" creationId="{F56C5295-E6A5-CE93-1801-F9F2C6DE85BD}"/>
          </ac:spMkLst>
        </pc:spChg>
        <pc:spChg chg="mod">
          <ac:chgData name="Cornelius, Victoria R" userId="4e3b79a4-73af-420e-a347-a0c4a425cb12" providerId="ADAL" clId="{D86A0CB4-01C8-4202-AB7E-E292AE74AA6F}" dt="2024-08-24T13:57:34.836" v="1856" actId="20577"/>
          <ac:spMkLst>
            <pc:docMk/>
            <pc:sldMk cId="1981365744" sldId="270"/>
            <ac:spMk id="3" creationId="{41303CC6-A281-D013-9CF3-4DD37E1B1B48}"/>
          </ac:spMkLst>
        </pc:spChg>
        <pc:picChg chg="mod">
          <ac:chgData name="Cornelius, Victoria R" userId="4e3b79a4-73af-420e-a347-a0c4a425cb12" providerId="ADAL" clId="{D86A0CB4-01C8-4202-AB7E-E292AE74AA6F}" dt="2024-08-24T13:55:55.763" v="1714" actId="1076"/>
          <ac:picMkLst>
            <pc:docMk/>
            <pc:sldMk cId="1981365744" sldId="270"/>
            <ac:picMk id="5" creationId="{969746F6-BDB9-1C5C-B01E-0AB1719D857A}"/>
          </ac:picMkLst>
        </pc:picChg>
      </pc:sldChg>
      <pc:sldChg chg="modSp add del mod">
        <pc:chgData name="Cornelius, Victoria R" userId="4e3b79a4-73af-420e-a347-a0c4a425cb12" providerId="ADAL" clId="{D86A0CB4-01C8-4202-AB7E-E292AE74AA6F}" dt="2024-08-24T13:56:02.224" v="1715" actId="47"/>
        <pc:sldMkLst>
          <pc:docMk/>
          <pc:sldMk cId="2349189008" sldId="271"/>
        </pc:sldMkLst>
        <pc:spChg chg="mod">
          <ac:chgData name="Cornelius, Victoria R" userId="4e3b79a4-73af-420e-a347-a0c4a425cb12" providerId="ADAL" clId="{D86A0CB4-01C8-4202-AB7E-E292AE74AA6F}" dt="2024-08-24T13:48:26.478" v="1423" actId="20577"/>
          <ac:spMkLst>
            <pc:docMk/>
            <pc:sldMk cId="2349189008" sldId="271"/>
            <ac:spMk id="2" creationId="{F56C5295-E6A5-CE93-1801-F9F2C6DE85BD}"/>
          </ac:spMkLst>
        </pc:spChg>
        <pc:spChg chg="mod">
          <ac:chgData name="Cornelius, Victoria R" userId="4e3b79a4-73af-420e-a347-a0c4a425cb12" providerId="ADAL" clId="{D86A0CB4-01C8-4202-AB7E-E292AE74AA6F}" dt="2024-08-24T13:49:11.569" v="1530" actId="20577"/>
          <ac:spMkLst>
            <pc:docMk/>
            <pc:sldMk cId="2349189008" sldId="271"/>
            <ac:spMk id="3" creationId="{41303CC6-A281-D013-9CF3-4DD37E1B1B48}"/>
          </ac:spMkLst>
        </pc:spChg>
      </pc:sldChg>
      <pc:sldChg chg="addSp modSp add">
        <pc:chgData name="Cornelius, Victoria R" userId="4e3b79a4-73af-420e-a347-a0c4a425cb12" providerId="ADAL" clId="{D86A0CB4-01C8-4202-AB7E-E292AE74AA6F}" dt="2024-08-24T14:17:40.456" v="3481"/>
        <pc:sldMkLst>
          <pc:docMk/>
          <pc:sldMk cId="1261632778" sldId="289"/>
        </pc:sldMkLst>
        <pc:spChg chg="add mod">
          <ac:chgData name="Cornelius, Victoria R" userId="4e3b79a4-73af-420e-a347-a0c4a425cb12" providerId="ADAL" clId="{D86A0CB4-01C8-4202-AB7E-E292AE74AA6F}" dt="2024-08-24T14:17:19.757" v="3477"/>
          <ac:spMkLst>
            <pc:docMk/>
            <pc:sldMk cId="1261632778" sldId="289"/>
            <ac:spMk id="4" creationId="{AA438ADF-E368-A7D8-65F5-B37B5FD5933E}"/>
          </ac:spMkLst>
        </pc:spChg>
        <pc:spChg chg="add mod">
          <ac:chgData name="Cornelius, Victoria R" userId="4e3b79a4-73af-420e-a347-a0c4a425cb12" providerId="ADAL" clId="{D86A0CB4-01C8-4202-AB7E-E292AE74AA6F}" dt="2024-08-24T14:17:40.456" v="3481"/>
          <ac:spMkLst>
            <pc:docMk/>
            <pc:sldMk cId="1261632778" sldId="289"/>
            <ac:spMk id="8" creationId="{E178EFF8-43BC-87E0-80AF-9D00C05C10D4}"/>
          </ac:spMkLst>
        </pc:spChg>
        <pc:spChg chg="add mod">
          <ac:chgData name="Cornelius, Victoria R" userId="4e3b79a4-73af-420e-a347-a0c4a425cb12" providerId="ADAL" clId="{D86A0CB4-01C8-4202-AB7E-E292AE74AA6F}" dt="2024-08-24T14:17:39.823" v="3480"/>
          <ac:spMkLst>
            <pc:docMk/>
            <pc:sldMk cId="1261632778" sldId="289"/>
            <ac:spMk id="10" creationId="{0A806E6E-3659-BFE9-4041-B42F03D7DE5A}"/>
          </ac:spMkLst>
        </pc:spChg>
      </pc:sldChg>
      <pc:sldChg chg="addSp delSp modSp add mod">
        <pc:chgData name="Cornelius, Victoria R" userId="4e3b79a4-73af-420e-a347-a0c4a425cb12" providerId="ADAL" clId="{D86A0CB4-01C8-4202-AB7E-E292AE74AA6F}" dt="2024-08-24T14:02:01.966" v="2061" actId="20577"/>
        <pc:sldMkLst>
          <pc:docMk/>
          <pc:sldMk cId="605436368" sldId="300"/>
        </pc:sldMkLst>
        <pc:spChg chg="mod">
          <ac:chgData name="Cornelius, Victoria R" userId="4e3b79a4-73af-420e-a347-a0c4a425cb12" providerId="ADAL" clId="{D86A0CB4-01C8-4202-AB7E-E292AE74AA6F}" dt="2024-08-24T13:57:21.375" v="1811" actId="27636"/>
          <ac:spMkLst>
            <pc:docMk/>
            <pc:sldMk cId="605436368" sldId="300"/>
            <ac:spMk id="3" creationId="{A67DBB7D-2833-679D-E989-359E4C5F623F}"/>
          </ac:spMkLst>
        </pc:spChg>
        <pc:spChg chg="mod">
          <ac:chgData name="Cornelius, Victoria R" userId="4e3b79a4-73af-420e-a347-a0c4a425cb12" providerId="ADAL" clId="{D86A0CB4-01C8-4202-AB7E-E292AE74AA6F}" dt="2024-08-24T14:02:01.966" v="2061" actId="20577"/>
          <ac:spMkLst>
            <pc:docMk/>
            <pc:sldMk cId="605436368" sldId="300"/>
            <ac:spMk id="5" creationId="{8D54C673-7C75-EB0A-9F76-23B4BBF0480C}"/>
          </ac:spMkLst>
        </pc:spChg>
        <pc:spChg chg="mod">
          <ac:chgData name="Cornelius, Victoria R" userId="4e3b79a4-73af-420e-a347-a0c4a425cb12" providerId="ADAL" clId="{D86A0CB4-01C8-4202-AB7E-E292AE74AA6F}" dt="2024-08-24T13:54:10.646" v="1694" actId="1076"/>
          <ac:spMkLst>
            <pc:docMk/>
            <pc:sldMk cId="605436368" sldId="300"/>
            <ac:spMk id="7" creationId="{85799CD5-80EB-FA55-5262-625909E258D4}"/>
          </ac:spMkLst>
        </pc:spChg>
        <pc:graphicFrameChg chg="mod">
          <ac:chgData name="Cornelius, Victoria R" userId="4e3b79a4-73af-420e-a347-a0c4a425cb12" providerId="ADAL" clId="{D86A0CB4-01C8-4202-AB7E-E292AE74AA6F}" dt="2024-08-24T13:55:09.310" v="1706" actId="1076"/>
          <ac:graphicFrameMkLst>
            <pc:docMk/>
            <pc:sldMk cId="605436368" sldId="300"/>
            <ac:graphicFrameMk id="2" creationId="{72D66972-8949-698A-2C0E-9ED5D286EEC4}"/>
          </ac:graphicFrameMkLst>
        </pc:graphicFrameChg>
        <pc:picChg chg="add mod">
          <ac:chgData name="Cornelius, Victoria R" userId="4e3b79a4-73af-420e-a347-a0c4a425cb12" providerId="ADAL" clId="{D86A0CB4-01C8-4202-AB7E-E292AE74AA6F}" dt="2024-08-24T13:56:20.513" v="1718" actId="14100"/>
          <ac:picMkLst>
            <pc:docMk/>
            <pc:sldMk cId="605436368" sldId="300"/>
            <ac:picMk id="6" creationId="{2742F352-4317-BB61-C8AE-B9C0642D7669}"/>
          </ac:picMkLst>
        </pc:picChg>
        <pc:cxnChg chg="del">
          <ac:chgData name="Cornelius, Victoria R" userId="4e3b79a4-73af-420e-a347-a0c4a425cb12" providerId="ADAL" clId="{D86A0CB4-01C8-4202-AB7E-E292AE74AA6F}" dt="2024-08-24T13:55:00.259" v="1704" actId="478"/>
          <ac:cxnSpMkLst>
            <pc:docMk/>
            <pc:sldMk cId="605436368" sldId="300"/>
            <ac:cxnSpMk id="4" creationId="{2B4E2229-0930-E061-0D0E-F6D8D2F053BB}"/>
          </ac:cxnSpMkLst>
        </pc:cxnChg>
      </pc:sldChg>
      <pc:sldChg chg="modSp new mod">
        <pc:chgData name="Cornelius, Victoria R" userId="4e3b79a4-73af-420e-a347-a0c4a425cb12" providerId="ADAL" clId="{D86A0CB4-01C8-4202-AB7E-E292AE74AA6F}" dt="2024-08-24T15:50:16.342" v="4474" actId="313"/>
        <pc:sldMkLst>
          <pc:docMk/>
          <pc:sldMk cId="729957925" sldId="301"/>
        </pc:sldMkLst>
        <pc:spChg chg="mod">
          <ac:chgData name="Cornelius, Victoria R" userId="4e3b79a4-73af-420e-a347-a0c4a425cb12" providerId="ADAL" clId="{D86A0CB4-01C8-4202-AB7E-E292AE74AA6F}" dt="2024-08-24T15:20:19.604" v="3655" actId="20577"/>
          <ac:spMkLst>
            <pc:docMk/>
            <pc:sldMk cId="729957925" sldId="301"/>
            <ac:spMk id="2" creationId="{1E40F210-6F0C-CA64-163D-E646F23F5788}"/>
          </ac:spMkLst>
        </pc:spChg>
        <pc:spChg chg="mod">
          <ac:chgData name="Cornelius, Victoria R" userId="4e3b79a4-73af-420e-a347-a0c4a425cb12" providerId="ADAL" clId="{D86A0CB4-01C8-4202-AB7E-E292AE74AA6F}" dt="2024-08-24T15:50:16.342" v="4474" actId="313"/>
          <ac:spMkLst>
            <pc:docMk/>
            <pc:sldMk cId="729957925" sldId="301"/>
            <ac:spMk id="3" creationId="{553FF736-5202-2ED0-3689-F384C7430A01}"/>
          </ac:spMkLst>
        </pc:spChg>
      </pc:sldChg>
      <pc:sldChg chg="modSp mod">
        <pc:chgData name="Cornelius, Victoria R" userId="4e3b79a4-73af-420e-a347-a0c4a425cb12" providerId="ADAL" clId="{D86A0CB4-01C8-4202-AB7E-E292AE74AA6F}" dt="2024-09-09T14:35:46.585" v="13288" actId="20577"/>
        <pc:sldMkLst>
          <pc:docMk/>
          <pc:sldMk cId="266826683" sldId="302"/>
        </pc:sldMkLst>
        <pc:spChg chg="mod">
          <ac:chgData name="Cornelius, Victoria R" userId="4e3b79a4-73af-420e-a347-a0c4a425cb12" providerId="ADAL" clId="{D86A0CB4-01C8-4202-AB7E-E292AE74AA6F}" dt="2024-09-08T14:15:26.666" v="13002" actId="207"/>
          <ac:spMkLst>
            <pc:docMk/>
            <pc:sldMk cId="266826683" sldId="302"/>
            <ac:spMk id="4" creationId="{51C29847-321E-88D4-C91F-965AB4C207A5}"/>
          </ac:spMkLst>
        </pc:spChg>
        <pc:spChg chg="mod">
          <ac:chgData name="Cornelius, Victoria R" userId="4e3b79a4-73af-420e-a347-a0c4a425cb12" providerId="ADAL" clId="{D86A0CB4-01C8-4202-AB7E-E292AE74AA6F}" dt="2024-09-09T14:35:46.585" v="13288" actId="20577"/>
          <ac:spMkLst>
            <pc:docMk/>
            <pc:sldMk cId="266826683" sldId="302"/>
            <ac:spMk id="6" creationId="{D8590196-1683-86F1-9CB4-80E5FB8111EC}"/>
          </ac:spMkLst>
        </pc:spChg>
        <pc:spChg chg="mod">
          <ac:chgData name="Cornelius, Victoria R" userId="4e3b79a4-73af-420e-a347-a0c4a425cb12" providerId="ADAL" clId="{D86A0CB4-01C8-4202-AB7E-E292AE74AA6F}" dt="2024-09-07T12:01:51.407" v="4773" actId="1076"/>
          <ac:spMkLst>
            <pc:docMk/>
            <pc:sldMk cId="266826683" sldId="302"/>
            <ac:spMk id="10" creationId="{032C9152-1F46-D43B-FF77-DB318B662EE8}"/>
          </ac:spMkLst>
        </pc:spChg>
      </pc:sldChg>
      <pc:sldChg chg="addSp delSp modSp mod modNotesTx">
        <pc:chgData name="Cornelius, Victoria R" userId="4e3b79a4-73af-420e-a347-a0c4a425cb12" providerId="ADAL" clId="{D86A0CB4-01C8-4202-AB7E-E292AE74AA6F}" dt="2024-09-07T20:40:51.139" v="11036" actId="1076"/>
        <pc:sldMkLst>
          <pc:docMk/>
          <pc:sldMk cId="3294633294" sldId="303"/>
        </pc:sldMkLst>
        <pc:spChg chg="mod">
          <ac:chgData name="Cornelius, Victoria R" userId="4e3b79a4-73af-420e-a347-a0c4a425cb12" providerId="ADAL" clId="{D86A0CB4-01C8-4202-AB7E-E292AE74AA6F}" dt="2024-09-07T12:18:10.235" v="5168" actId="20577"/>
          <ac:spMkLst>
            <pc:docMk/>
            <pc:sldMk cId="3294633294" sldId="303"/>
            <ac:spMk id="2" creationId="{FA3324E4-8A58-F505-74BA-CE66D8710575}"/>
          </ac:spMkLst>
        </pc:spChg>
        <pc:spChg chg="add mod">
          <ac:chgData name="Cornelius, Victoria R" userId="4e3b79a4-73af-420e-a347-a0c4a425cb12" providerId="ADAL" clId="{D86A0CB4-01C8-4202-AB7E-E292AE74AA6F}" dt="2024-09-07T20:39:07.201" v="11030" actId="14100"/>
          <ac:spMkLst>
            <pc:docMk/>
            <pc:sldMk cId="3294633294" sldId="303"/>
            <ac:spMk id="4" creationId="{104FEA8F-7C13-8510-AC90-A8A61C06B12B}"/>
          </ac:spMkLst>
        </pc:spChg>
        <pc:spChg chg="add mod">
          <ac:chgData name="Cornelius, Victoria R" userId="4e3b79a4-73af-420e-a347-a0c4a425cb12" providerId="ADAL" clId="{D86A0CB4-01C8-4202-AB7E-E292AE74AA6F}" dt="2024-09-07T20:39:15.336" v="11031" actId="1076"/>
          <ac:spMkLst>
            <pc:docMk/>
            <pc:sldMk cId="3294633294" sldId="303"/>
            <ac:spMk id="5" creationId="{F1CD7003-EA21-3911-BC92-311EDBD8BF8A}"/>
          </ac:spMkLst>
        </pc:spChg>
        <pc:spChg chg="add mod">
          <ac:chgData name="Cornelius, Victoria R" userId="4e3b79a4-73af-420e-a347-a0c4a425cb12" providerId="ADAL" clId="{D86A0CB4-01C8-4202-AB7E-E292AE74AA6F}" dt="2024-09-07T20:40:51.139" v="11036" actId="1076"/>
          <ac:spMkLst>
            <pc:docMk/>
            <pc:sldMk cId="3294633294" sldId="303"/>
            <ac:spMk id="8" creationId="{03F88FC7-8F14-5C8D-6746-C96C6388D4F9}"/>
          </ac:spMkLst>
        </pc:spChg>
        <pc:spChg chg="mod">
          <ac:chgData name="Cornelius, Victoria R" userId="4e3b79a4-73af-420e-a347-a0c4a425cb12" providerId="ADAL" clId="{D86A0CB4-01C8-4202-AB7E-E292AE74AA6F}" dt="2024-09-07T14:13:27.147" v="5630" actId="1076"/>
          <ac:spMkLst>
            <pc:docMk/>
            <pc:sldMk cId="3294633294" sldId="303"/>
            <ac:spMk id="14" creationId="{CECB3B9A-F338-1C53-888D-25C537B4AE8A}"/>
          </ac:spMkLst>
        </pc:spChg>
        <pc:spChg chg="mod">
          <ac:chgData name="Cornelius, Victoria R" userId="4e3b79a4-73af-420e-a347-a0c4a425cb12" providerId="ADAL" clId="{D86A0CB4-01C8-4202-AB7E-E292AE74AA6F}" dt="2024-09-07T20:36:12.128" v="11003" actId="14100"/>
          <ac:spMkLst>
            <pc:docMk/>
            <pc:sldMk cId="3294633294" sldId="303"/>
            <ac:spMk id="15" creationId="{D985A158-70E7-DB35-249D-82AA4CAD339A}"/>
          </ac:spMkLst>
        </pc:spChg>
        <pc:spChg chg="mod">
          <ac:chgData name="Cornelius, Victoria R" userId="4e3b79a4-73af-420e-a347-a0c4a425cb12" providerId="ADAL" clId="{D86A0CB4-01C8-4202-AB7E-E292AE74AA6F}" dt="2024-09-07T20:39:40.147" v="11034" actId="20577"/>
          <ac:spMkLst>
            <pc:docMk/>
            <pc:sldMk cId="3294633294" sldId="303"/>
            <ac:spMk id="16" creationId="{6A3E5288-F282-73FE-0740-E62026A2ACE0}"/>
          </ac:spMkLst>
        </pc:spChg>
        <pc:spChg chg="mod">
          <ac:chgData name="Cornelius, Victoria R" userId="4e3b79a4-73af-420e-a347-a0c4a425cb12" providerId="ADAL" clId="{D86A0CB4-01C8-4202-AB7E-E292AE74AA6F}" dt="2024-09-07T20:37:51.081" v="11015" actId="1076"/>
          <ac:spMkLst>
            <pc:docMk/>
            <pc:sldMk cId="3294633294" sldId="303"/>
            <ac:spMk id="17" creationId="{E5258299-60BD-16A3-EB6E-E0C8DCCE65A0}"/>
          </ac:spMkLst>
        </pc:spChg>
        <pc:spChg chg="del mod">
          <ac:chgData name="Cornelius, Victoria R" userId="4e3b79a4-73af-420e-a347-a0c4a425cb12" providerId="ADAL" clId="{D86A0CB4-01C8-4202-AB7E-E292AE74AA6F}" dt="2024-09-07T12:03:22.687" v="4788" actId="478"/>
          <ac:spMkLst>
            <pc:docMk/>
            <pc:sldMk cId="3294633294" sldId="303"/>
            <ac:spMk id="21" creationId="{935D4D6C-B1C9-8A41-34D6-1CF882F4505F}"/>
          </ac:spMkLst>
        </pc:spChg>
        <pc:spChg chg="del">
          <ac:chgData name="Cornelius, Victoria R" userId="4e3b79a4-73af-420e-a347-a0c4a425cb12" providerId="ADAL" clId="{D86A0CB4-01C8-4202-AB7E-E292AE74AA6F}" dt="2024-09-07T12:03:23.573" v="4789" actId="478"/>
          <ac:spMkLst>
            <pc:docMk/>
            <pc:sldMk cId="3294633294" sldId="303"/>
            <ac:spMk id="22" creationId="{7EB2DC3C-B389-FA08-B15B-3D09E581AFF8}"/>
          </ac:spMkLst>
        </pc:spChg>
        <pc:spChg chg="del">
          <ac:chgData name="Cornelius, Victoria R" userId="4e3b79a4-73af-420e-a347-a0c4a425cb12" providerId="ADAL" clId="{D86A0CB4-01C8-4202-AB7E-E292AE74AA6F}" dt="2024-09-07T12:03:24.159" v="4790" actId="478"/>
          <ac:spMkLst>
            <pc:docMk/>
            <pc:sldMk cId="3294633294" sldId="303"/>
            <ac:spMk id="23" creationId="{DAD76E0E-15AE-B01F-6217-31E42B3AEE8C}"/>
          </ac:spMkLst>
        </pc:spChg>
        <pc:picChg chg="mod">
          <ac:chgData name="Cornelius, Victoria R" userId="4e3b79a4-73af-420e-a347-a0c4a425cb12" providerId="ADAL" clId="{D86A0CB4-01C8-4202-AB7E-E292AE74AA6F}" dt="2024-09-07T20:37:38.418" v="11012" actId="1076"/>
          <ac:picMkLst>
            <pc:docMk/>
            <pc:sldMk cId="3294633294" sldId="303"/>
            <ac:picMk id="9" creationId="{54F988CC-1D4B-AF88-838B-B7E1A9391675}"/>
          </ac:picMkLst>
        </pc:picChg>
        <pc:picChg chg="add mod">
          <ac:chgData name="Cornelius, Victoria R" userId="4e3b79a4-73af-420e-a347-a0c4a425cb12" providerId="ADAL" clId="{D86A0CB4-01C8-4202-AB7E-E292AE74AA6F}" dt="2024-09-07T20:37:42.132" v="11014" actId="1076"/>
          <ac:picMkLst>
            <pc:docMk/>
            <pc:sldMk cId="3294633294" sldId="303"/>
            <ac:picMk id="10" creationId="{06713863-0889-381C-30F0-C98099CFB1D4}"/>
          </ac:picMkLst>
        </pc:picChg>
        <pc:picChg chg="mod">
          <ac:chgData name="Cornelius, Victoria R" userId="4e3b79a4-73af-420e-a347-a0c4a425cb12" providerId="ADAL" clId="{D86A0CB4-01C8-4202-AB7E-E292AE74AA6F}" dt="2024-09-07T20:39:48.717" v="11035" actId="1076"/>
          <ac:picMkLst>
            <pc:docMk/>
            <pc:sldMk cId="3294633294" sldId="303"/>
            <ac:picMk id="11" creationId="{5B6F4997-3901-B8A8-A514-0C01F6272721}"/>
          </ac:picMkLst>
        </pc:picChg>
        <pc:picChg chg="mod">
          <ac:chgData name="Cornelius, Victoria R" userId="4e3b79a4-73af-420e-a347-a0c4a425cb12" providerId="ADAL" clId="{D86A0CB4-01C8-4202-AB7E-E292AE74AA6F}" dt="2024-09-07T20:37:53.759" v="11016" actId="1076"/>
          <ac:picMkLst>
            <pc:docMk/>
            <pc:sldMk cId="3294633294" sldId="303"/>
            <ac:picMk id="13" creationId="{11E67327-7819-D832-44CE-178022F9FAB1}"/>
          </ac:picMkLst>
        </pc:picChg>
        <pc:picChg chg="mod">
          <ac:chgData name="Cornelius, Victoria R" userId="4e3b79a4-73af-420e-a347-a0c4a425cb12" providerId="ADAL" clId="{D86A0CB4-01C8-4202-AB7E-E292AE74AA6F}" dt="2024-09-07T20:39:24.441" v="11032" actId="14100"/>
          <ac:picMkLst>
            <pc:docMk/>
            <pc:sldMk cId="3294633294" sldId="303"/>
            <ac:picMk id="1026" creationId="{8A00941E-5AF1-CFC6-8FE7-7C6E3DA51E15}"/>
          </ac:picMkLst>
        </pc:picChg>
        <pc:picChg chg="mod">
          <ac:chgData name="Cornelius, Victoria R" userId="4e3b79a4-73af-420e-a347-a0c4a425cb12" providerId="ADAL" clId="{D86A0CB4-01C8-4202-AB7E-E292AE74AA6F}" dt="2024-09-07T20:37:34.875" v="11011" actId="14100"/>
          <ac:picMkLst>
            <pc:docMk/>
            <pc:sldMk cId="3294633294" sldId="303"/>
            <ac:picMk id="1028" creationId="{74E47F87-2C9C-DE8C-E831-20BDD2A40272}"/>
          </ac:picMkLst>
        </pc:picChg>
      </pc:sldChg>
      <pc:sldChg chg="addSp delSp modSp mod modNotesTx">
        <pc:chgData name="Cornelius, Victoria R" userId="4e3b79a4-73af-420e-a347-a0c4a425cb12" providerId="ADAL" clId="{D86A0CB4-01C8-4202-AB7E-E292AE74AA6F}" dt="2024-09-11T16:51:42.603" v="13842" actId="20577"/>
        <pc:sldMkLst>
          <pc:docMk/>
          <pc:sldMk cId="2756990105" sldId="304"/>
        </pc:sldMkLst>
        <pc:spChg chg="mod">
          <ac:chgData name="Cornelius, Victoria R" userId="4e3b79a4-73af-420e-a347-a0c4a425cb12" providerId="ADAL" clId="{D86A0CB4-01C8-4202-AB7E-E292AE74AA6F}" dt="2024-09-07T21:09:40.949" v="11625" actId="20577"/>
          <ac:spMkLst>
            <pc:docMk/>
            <pc:sldMk cId="2756990105" sldId="304"/>
            <ac:spMk id="2" creationId="{FA3324E4-8A58-F505-74BA-CE66D8710575}"/>
          </ac:spMkLst>
        </pc:spChg>
        <pc:spChg chg="add mod">
          <ac:chgData name="Cornelius, Victoria R" userId="4e3b79a4-73af-420e-a347-a0c4a425cb12" providerId="ADAL" clId="{D86A0CB4-01C8-4202-AB7E-E292AE74AA6F}" dt="2024-09-11T16:51:42.603" v="13842" actId="20577"/>
          <ac:spMkLst>
            <pc:docMk/>
            <pc:sldMk cId="2756990105" sldId="304"/>
            <ac:spMk id="3" creationId="{C4EA9FFB-53F3-D14D-6D78-F4ADDCBA3E97}"/>
          </ac:spMkLst>
        </pc:spChg>
        <pc:spChg chg="del">
          <ac:chgData name="Cornelius, Victoria R" userId="4e3b79a4-73af-420e-a347-a0c4a425cb12" providerId="ADAL" clId="{D86A0CB4-01C8-4202-AB7E-E292AE74AA6F}" dt="2024-09-06T12:39:32.405" v="4551" actId="21"/>
          <ac:spMkLst>
            <pc:docMk/>
            <pc:sldMk cId="2756990105" sldId="304"/>
            <ac:spMk id="7" creationId="{28177C11-B34A-1CBD-0659-D16CF059CB7B}"/>
          </ac:spMkLst>
        </pc:spChg>
        <pc:spChg chg="add del mod">
          <ac:chgData name="Cornelius, Victoria R" userId="4e3b79a4-73af-420e-a347-a0c4a425cb12" providerId="ADAL" clId="{D86A0CB4-01C8-4202-AB7E-E292AE74AA6F}" dt="2024-09-07T20:53:51.295" v="11402" actId="478"/>
          <ac:spMkLst>
            <pc:docMk/>
            <pc:sldMk cId="2756990105" sldId="304"/>
            <ac:spMk id="9" creationId="{3FD5CCFE-BC57-D665-A246-A5BD9381C29C}"/>
          </ac:spMkLst>
        </pc:spChg>
        <pc:spChg chg="add del mod">
          <ac:chgData name="Cornelius, Victoria R" userId="4e3b79a4-73af-420e-a347-a0c4a425cb12" providerId="ADAL" clId="{D86A0CB4-01C8-4202-AB7E-E292AE74AA6F}" dt="2024-09-07T15:20:09.286" v="10126" actId="478"/>
          <ac:spMkLst>
            <pc:docMk/>
            <pc:sldMk cId="2756990105" sldId="304"/>
            <ac:spMk id="10" creationId="{4051DCD9-DF61-D6D3-E2A2-756CC9A8F099}"/>
          </ac:spMkLst>
        </pc:spChg>
        <pc:spChg chg="add mod">
          <ac:chgData name="Cornelius, Victoria R" userId="4e3b79a4-73af-420e-a347-a0c4a425cb12" providerId="ADAL" clId="{D86A0CB4-01C8-4202-AB7E-E292AE74AA6F}" dt="2024-09-11T10:35:34.476" v="13764" actId="1076"/>
          <ac:spMkLst>
            <pc:docMk/>
            <pc:sldMk cId="2756990105" sldId="304"/>
            <ac:spMk id="11" creationId="{FC58F490-DDF4-E438-B90C-FC7B44797287}"/>
          </ac:spMkLst>
        </pc:spChg>
        <pc:spChg chg="add mod">
          <ac:chgData name="Cornelius, Victoria R" userId="4e3b79a4-73af-420e-a347-a0c4a425cb12" providerId="ADAL" clId="{D86A0CB4-01C8-4202-AB7E-E292AE74AA6F}" dt="2024-09-11T10:35:23.294" v="13763" actId="20577"/>
          <ac:spMkLst>
            <pc:docMk/>
            <pc:sldMk cId="2756990105" sldId="304"/>
            <ac:spMk id="13" creationId="{2A0BC926-F263-C7CA-B413-65B755C876EA}"/>
          </ac:spMkLst>
        </pc:spChg>
        <pc:graphicFrameChg chg="del modGraphic">
          <ac:chgData name="Cornelius, Victoria R" userId="4e3b79a4-73af-420e-a347-a0c4a425cb12" providerId="ADAL" clId="{D86A0CB4-01C8-4202-AB7E-E292AE74AA6F}" dt="2024-09-07T14:58:34.581" v="9108" actId="478"/>
          <ac:graphicFrameMkLst>
            <pc:docMk/>
            <pc:sldMk cId="2756990105" sldId="304"/>
            <ac:graphicFrameMk id="3" creationId="{F782607E-548D-A5E5-8F90-C46A648B35FA}"/>
          </ac:graphicFrameMkLst>
        </pc:graphicFrameChg>
        <pc:picChg chg="add del mod">
          <ac:chgData name="Cornelius, Victoria R" userId="4e3b79a4-73af-420e-a347-a0c4a425cb12" providerId="ADAL" clId="{D86A0CB4-01C8-4202-AB7E-E292AE74AA6F}" dt="2024-09-07T15:06:52.051" v="9111" actId="478"/>
          <ac:picMkLst>
            <pc:docMk/>
            <pc:sldMk cId="2756990105" sldId="304"/>
            <ac:picMk id="5" creationId="{54DC8F57-DD88-DCD1-5D27-E1EAAD1F41A3}"/>
          </ac:picMkLst>
        </pc:picChg>
        <pc:picChg chg="del">
          <ac:chgData name="Cornelius, Victoria R" userId="4e3b79a4-73af-420e-a347-a0c4a425cb12" providerId="ADAL" clId="{D86A0CB4-01C8-4202-AB7E-E292AE74AA6F}" dt="2024-09-06T12:39:25.633" v="4548" actId="21"/>
          <ac:picMkLst>
            <pc:docMk/>
            <pc:sldMk cId="2756990105" sldId="304"/>
            <ac:picMk id="5" creationId="{EAF2571C-B5B5-C425-9625-88C6386CACB1}"/>
          </ac:picMkLst>
        </pc:picChg>
        <pc:picChg chg="add del mod">
          <ac:chgData name="Cornelius, Victoria R" userId="4e3b79a4-73af-420e-a347-a0c4a425cb12" providerId="ADAL" clId="{D86A0CB4-01C8-4202-AB7E-E292AE74AA6F}" dt="2024-09-07T21:13:29.433" v="11702" actId="478"/>
          <ac:picMkLst>
            <pc:docMk/>
            <pc:sldMk cId="2756990105" sldId="304"/>
            <ac:picMk id="7" creationId="{EBD7FF64-3B35-D67A-E18C-D420CA6731B2}"/>
          </ac:picMkLst>
        </pc:picChg>
        <pc:picChg chg="add del mod">
          <ac:chgData name="Cornelius, Victoria R" userId="4e3b79a4-73af-420e-a347-a0c4a425cb12" providerId="ADAL" clId="{D86A0CB4-01C8-4202-AB7E-E292AE74AA6F}" dt="2024-09-07T21:13:19.206" v="11698" actId="478"/>
          <ac:picMkLst>
            <pc:docMk/>
            <pc:sldMk cId="2756990105" sldId="304"/>
            <ac:picMk id="12" creationId="{CFC9EFEF-D247-2F45-745B-35762F192DE4}"/>
          </ac:picMkLst>
        </pc:picChg>
        <pc:picChg chg="add mod">
          <ac:chgData name="Cornelius, Victoria R" userId="4e3b79a4-73af-420e-a347-a0c4a425cb12" providerId="ADAL" clId="{D86A0CB4-01C8-4202-AB7E-E292AE74AA6F}" dt="2024-09-07T21:13:25.630" v="11701" actId="14100"/>
          <ac:picMkLst>
            <pc:docMk/>
            <pc:sldMk cId="2756990105" sldId="304"/>
            <ac:picMk id="15" creationId="{44E5F17B-1119-DAFC-E828-DF9B2C962194}"/>
          </ac:picMkLst>
        </pc:picChg>
        <pc:picChg chg="add mod">
          <ac:chgData name="Cornelius, Victoria R" userId="4e3b79a4-73af-420e-a347-a0c4a425cb12" providerId="ADAL" clId="{D86A0CB4-01C8-4202-AB7E-E292AE74AA6F}" dt="2024-09-07T21:14:32.155" v="11704" actId="1076"/>
          <ac:picMkLst>
            <pc:docMk/>
            <pc:sldMk cId="2756990105" sldId="304"/>
            <ac:picMk id="17" creationId="{4C712C12-CFFA-79E4-02F6-A9403CA92A0F}"/>
          </ac:picMkLst>
        </pc:picChg>
      </pc:sldChg>
      <pc:sldChg chg="modSp mod ord modNotesTx">
        <pc:chgData name="Cornelius, Victoria R" userId="4e3b79a4-73af-420e-a347-a0c4a425cb12" providerId="ADAL" clId="{D86A0CB4-01C8-4202-AB7E-E292AE74AA6F}" dt="2024-09-11T17:01:14.375" v="13855" actId="20577"/>
        <pc:sldMkLst>
          <pc:docMk/>
          <pc:sldMk cId="2870238933" sldId="305"/>
        </pc:sldMkLst>
        <pc:spChg chg="mod">
          <ac:chgData name="Cornelius, Victoria R" userId="4e3b79a4-73af-420e-a347-a0c4a425cb12" providerId="ADAL" clId="{D86A0CB4-01C8-4202-AB7E-E292AE74AA6F}" dt="2024-09-11T17:01:14.375" v="13855" actId="20577"/>
          <ac:spMkLst>
            <pc:docMk/>
            <pc:sldMk cId="2870238933" sldId="305"/>
            <ac:spMk id="8" creationId="{2F4799BE-3099-A81B-246A-80E8D0FDC9EF}"/>
          </ac:spMkLst>
        </pc:spChg>
      </pc:sldChg>
      <pc:sldChg chg="addSp delSp modSp del mod ord">
        <pc:chgData name="Cornelius, Victoria R" userId="4e3b79a4-73af-420e-a347-a0c4a425cb12" providerId="ADAL" clId="{D86A0CB4-01C8-4202-AB7E-E292AE74AA6F}" dt="2024-09-07T14:29:47.920" v="5668" actId="47"/>
        <pc:sldMkLst>
          <pc:docMk/>
          <pc:sldMk cId="2617979388" sldId="306"/>
        </pc:sldMkLst>
        <pc:spChg chg="add mod">
          <ac:chgData name="Cornelius, Victoria R" userId="4e3b79a4-73af-420e-a347-a0c4a425cb12" providerId="ADAL" clId="{D86A0CB4-01C8-4202-AB7E-E292AE74AA6F}" dt="2024-09-06T12:40:08.024" v="4575" actId="20577"/>
          <ac:spMkLst>
            <pc:docMk/>
            <pc:sldMk cId="2617979388" sldId="306"/>
            <ac:spMk id="7" creationId="{28177C11-B34A-1CBD-0659-D16CF059CB7B}"/>
          </ac:spMkLst>
        </pc:spChg>
        <pc:spChg chg="del">
          <ac:chgData name="Cornelius, Victoria R" userId="4e3b79a4-73af-420e-a347-a0c4a425cb12" providerId="ADAL" clId="{D86A0CB4-01C8-4202-AB7E-E292AE74AA6F}" dt="2024-09-06T12:38:17.416" v="4546" actId="478"/>
          <ac:spMkLst>
            <pc:docMk/>
            <pc:sldMk cId="2617979388" sldId="306"/>
            <ac:spMk id="12" creationId="{7C335CCF-C0DD-E668-20E1-2CBB2B81F824}"/>
          </ac:spMkLst>
        </pc:spChg>
        <pc:spChg chg="del">
          <ac:chgData name="Cornelius, Victoria R" userId="4e3b79a4-73af-420e-a347-a0c4a425cb12" providerId="ADAL" clId="{D86A0CB4-01C8-4202-AB7E-E292AE74AA6F}" dt="2024-09-06T12:38:18.972" v="4547" actId="478"/>
          <ac:spMkLst>
            <pc:docMk/>
            <pc:sldMk cId="2617979388" sldId="306"/>
            <ac:spMk id="13" creationId="{45AD8B44-02BF-3289-8575-049B8C76245C}"/>
          </ac:spMkLst>
        </pc:spChg>
        <pc:picChg chg="add mod">
          <ac:chgData name="Cornelius, Victoria R" userId="4e3b79a4-73af-420e-a347-a0c4a425cb12" providerId="ADAL" clId="{D86A0CB4-01C8-4202-AB7E-E292AE74AA6F}" dt="2024-09-06T12:39:40.549" v="4555" actId="1076"/>
          <ac:picMkLst>
            <pc:docMk/>
            <pc:sldMk cId="2617979388" sldId="306"/>
            <ac:picMk id="5" creationId="{EAF2571C-B5B5-C425-9625-88C6386CACB1}"/>
          </ac:picMkLst>
        </pc:picChg>
      </pc:sldChg>
      <pc:sldChg chg="modSp mod ord modNotesTx">
        <pc:chgData name="Cornelius, Victoria R" userId="4e3b79a4-73af-420e-a347-a0c4a425cb12" providerId="ADAL" clId="{D86A0CB4-01C8-4202-AB7E-E292AE74AA6F}" dt="2024-09-07T15:10:59.553" v="9290" actId="20577"/>
        <pc:sldMkLst>
          <pc:docMk/>
          <pc:sldMk cId="2735851903" sldId="307"/>
        </pc:sldMkLst>
        <pc:spChg chg="mod">
          <ac:chgData name="Cornelius, Victoria R" userId="4e3b79a4-73af-420e-a347-a0c4a425cb12" providerId="ADAL" clId="{D86A0CB4-01C8-4202-AB7E-E292AE74AA6F}" dt="2024-09-07T14:51:40.826" v="8278" actId="20577"/>
          <ac:spMkLst>
            <pc:docMk/>
            <pc:sldMk cId="2735851903" sldId="307"/>
            <ac:spMk id="8" creationId="{D5A091AF-AAF8-FB1F-68CF-5BA2B52254BB}"/>
          </ac:spMkLst>
        </pc:spChg>
      </pc:sldChg>
      <pc:sldChg chg="modSp mod ord modNotesTx">
        <pc:chgData name="Cornelius, Victoria R" userId="4e3b79a4-73af-420e-a347-a0c4a425cb12" providerId="ADAL" clId="{D86A0CB4-01C8-4202-AB7E-E292AE74AA6F}" dt="2024-09-09T15:00:01.351" v="13505" actId="313"/>
        <pc:sldMkLst>
          <pc:docMk/>
          <pc:sldMk cId="4077468072" sldId="308"/>
        </pc:sldMkLst>
        <pc:spChg chg="mod">
          <ac:chgData name="Cornelius, Victoria R" userId="4e3b79a4-73af-420e-a347-a0c4a425cb12" providerId="ADAL" clId="{D86A0CB4-01C8-4202-AB7E-E292AE74AA6F}" dt="2024-09-07T20:29:09.596" v="10913" actId="6549"/>
          <ac:spMkLst>
            <pc:docMk/>
            <pc:sldMk cId="4077468072" sldId="308"/>
            <ac:spMk id="7" creationId="{15F97606-EA55-7CC6-A2F1-3011E9A700EF}"/>
          </ac:spMkLst>
        </pc:spChg>
        <pc:spChg chg="mod">
          <ac:chgData name="Cornelius, Victoria R" userId="4e3b79a4-73af-420e-a347-a0c4a425cb12" providerId="ADAL" clId="{D86A0CB4-01C8-4202-AB7E-E292AE74AA6F}" dt="2024-09-07T20:29:30.982" v="10943" actId="20577"/>
          <ac:spMkLst>
            <pc:docMk/>
            <pc:sldMk cId="4077468072" sldId="308"/>
            <ac:spMk id="9" creationId="{F88C416B-7860-DBB8-E72C-908DB9F95D96}"/>
          </ac:spMkLst>
        </pc:spChg>
        <pc:spChg chg="mod">
          <ac:chgData name="Cornelius, Victoria R" userId="4e3b79a4-73af-420e-a347-a0c4a425cb12" providerId="ADAL" clId="{D86A0CB4-01C8-4202-AB7E-E292AE74AA6F}" dt="2024-09-09T15:00:01.351" v="13505" actId="313"/>
          <ac:spMkLst>
            <pc:docMk/>
            <pc:sldMk cId="4077468072" sldId="308"/>
            <ac:spMk id="15" creationId="{7E7FE4F9-DCC5-2258-91CC-C7E7801FE87D}"/>
          </ac:spMkLst>
        </pc:spChg>
        <pc:spChg chg="mod">
          <ac:chgData name="Cornelius, Victoria R" userId="4e3b79a4-73af-420e-a347-a0c4a425cb12" providerId="ADAL" clId="{D86A0CB4-01C8-4202-AB7E-E292AE74AA6F}" dt="2024-09-07T17:27:36.515" v="10183" actId="108"/>
          <ac:spMkLst>
            <pc:docMk/>
            <pc:sldMk cId="4077468072" sldId="308"/>
            <ac:spMk id="17" creationId="{53BE566C-B512-BA46-826F-8CA6E46AE561}"/>
          </ac:spMkLst>
        </pc:spChg>
      </pc:sldChg>
      <pc:sldChg chg="modSp del mod ord">
        <pc:chgData name="Cornelius, Victoria R" userId="4e3b79a4-73af-420e-a347-a0c4a425cb12" providerId="ADAL" clId="{D86A0CB4-01C8-4202-AB7E-E292AE74AA6F}" dt="2024-09-07T20:32:57.367" v="10958" actId="47"/>
        <pc:sldMkLst>
          <pc:docMk/>
          <pc:sldMk cId="4183175783" sldId="309"/>
        </pc:sldMkLst>
        <pc:spChg chg="mod">
          <ac:chgData name="Cornelius, Victoria R" userId="4e3b79a4-73af-420e-a347-a0c4a425cb12" providerId="ADAL" clId="{D86A0CB4-01C8-4202-AB7E-E292AE74AA6F}" dt="2024-09-07T20:13:28.459" v="10585" actId="14100"/>
          <ac:spMkLst>
            <pc:docMk/>
            <pc:sldMk cId="4183175783" sldId="309"/>
            <ac:spMk id="5" creationId="{6330FFF8-56F9-BA02-8BEA-8DC498CAC0A9}"/>
          </ac:spMkLst>
        </pc:spChg>
        <pc:spChg chg="mod">
          <ac:chgData name="Cornelius, Victoria R" userId="4e3b79a4-73af-420e-a347-a0c4a425cb12" providerId="ADAL" clId="{D86A0CB4-01C8-4202-AB7E-E292AE74AA6F}" dt="2024-09-07T20:17:37.721" v="10600"/>
          <ac:spMkLst>
            <pc:docMk/>
            <pc:sldMk cId="4183175783" sldId="309"/>
            <ac:spMk id="12" creationId="{D4CCD32D-F77C-F654-2D17-85BA19E5A7F5}"/>
          </ac:spMkLst>
        </pc:spChg>
        <pc:spChg chg="mod">
          <ac:chgData name="Cornelius, Victoria R" userId="4e3b79a4-73af-420e-a347-a0c4a425cb12" providerId="ADAL" clId="{D86A0CB4-01C8-4202-AB7E-E292AE74AA6F}" dt="2024-09-07T20:14:47.006" v="10588" actId="108"/>
          <ac:spMkLst>
            <pc:docMk/>
            <pc:sldMk cId="4183175783" sldId="309"/>
            <ac:spMk id="18" creationId="{EE616AF5-15A1-D7B4-85A8-511D5E6C5807}"/>
          </ac:spMkLst>
        </pc:spChg>
        <pc:spChg chg="mod">
          <ac:chgData name="Cornelius, Victoria R" userId="4e3b79a4-73af-420e-a347-a0c4a425cb12" providerId="ADAL" clId="{D86A0CB4-01C8-4202-AB7E-E292AE74AA6F}" dt="2024-09-07T20:14:50.104" v="10589" actId="108"/>
          <ac:spMkLst>
            <pc:docMk/>
            <pc:sldMk cId="4183175783" sldId="309"/>
            <ac:spMk id="19" creationId="{0977516D-0FBB-C73C-C192-69B50DCACCBF}"/>
          </ac:spMkLst>
        </pc:spChg>
        <pc:spChg chg="mod">
          <ac:chgData name="Cornelius, Victoria R" userId="4e3b79a4-73af-420e-a347-a0c4a425cb12" providerId="ADAL" clId="{D86A0CB4-01C8-4202-AB7E-E292AE74AA6F}" dt="2024-09-07T20:14:54.223" v="10590" actId="108"/>
          <ac:spMkLst>
            <pc:docMk/>
            <pc:sldMk cId="4183175783" sldId="309"/>
            <ac:spMk id="20" creationId="{D4305409-F6B3-8951-BC7A-8983D1EEBFE6}"/>
          </ac:spMkLst>
        </pc:spChg>
        <pc:spChg chg="mod">
          <ac:chgData name="Cornelius, Victoria R" userId="4e3b79a4-73af-420e-a347-a0c4a425cb12" providerId="ADAL" clId="{D86A0CB4-01C8-4202-AB7E-E292AE74AA6F}" dt="2024-09-07T20:18:14.769" v="10606" actId="1076"/>
          <ac:spMkLst>
            <pc:docMk/>
            <pc:sldMk cId="4183175783" sldId="309"/>
            <ac:spMk id="21" creationId="{4CA1FDD3-4FD0-5F22-250B-2A70C24DC145}"/>
          </ac:spMkLst>
        </pc:spChg>
      </pc:sldChg>
      <pc:sldChg chg="del">
        <pc:chgData name="Cornelius, Victoria R" userId="4e3b79a4-73af-420e-a347-a0c4a425cb12" providerId="ADAL" clId="{D86A0CB4-01C8-4202-AB7E-E292AE74AA6F}" dt="2024-09-07T20:56:46.035" v="11456" actId="47"/>
        <pc:sldMkLst>
          <pc:docMk/>
          <pc:sldMk cId="641036786" sldId="310"/>
        </pc:sldMkLst>
      </pc:sldChg>
      <pc:sldChg chg="del">
        <pc:chgData name="Cornelius, Victoria R" userId="4e3b79a4-73af-420e-a347-a0c4a425cb12" providerId="ADAL" clId="{D86A0CB4-01C8-4202-AB7E-E292AE74AA6F}" dt="2024-09-07T21:36:11.122" v="12207" actId="47"/>
        <pc:sldMkLst>
          <pc:docMk/>
          <pc:sldMk cId="2293819026" sldId="311"/>
        </pc:sldMkLst>
      </pc:sldChg>
      <pc:sldChg chg="addSp modSp mod ord">
        <pc:chgData name="Cornelius, Victoria R" userId="4e3b79a4-73af-420e-a347-a0c4a425cb12" providerId="ADAL" clId="{D86A0CB4-01C8-4202-AB7E-E292AE74AA6F}" dt="2024-09-09T16:06:49.169" v="13659" actId="20577"/>
        <pc:sldMkLst>
          <pc:docMk/>
          <pc:sldMk cId="3368794964" sldId="312"/>
        </pc:sldMkLst>
        <pc:spChg chg="mod">
          <ac:chgData name="Cornelius, Victoria R" userId="4e3b79a4-73af-420e-a347-a0c4a425cb12" providerId="ADAL" clId="{D86A0CB4-01C8-4202-AB7E-E292AE74AA6F}" dt="2024-09-07T12:08:27.266" v="4807" actId="20577"/>
          <ac:spMkLst>
            <pc:docMk/>
            <pc:sldMk cId="3368794964" sldId="312"/>
            <ac:spMk id="2" creationId="{FA3324E4-8A58-F505-74BA-CE66D8710575}"/>
          </ac:spMkLst>
        </pc:spChg>
        <pc:spChg chg="add mod">
          <ac:chgData name="Cornelius, Victoria R" userId="4e3b79a4-73af-420e-a347-a0c4a425cb12" providerId="ADAL" clId="{D86A0CB4-01C8-4202-AB7E-E292AE74AA6F}" dt="2024-09-09T16:06:49.169" v="13659" actId="20577"/>
          <ac:spMkLst>
            <pc:docMk/>
            <pc:sldMk cId="3368794964" sldId="312"/>
            <ac:spMk id="3" creationId="{1BB616B4-AD44-E49C-D9DB-CB7DE071AF33}"/>
          </ac:spMkLst>
        </pc:spChg>
      </pc:sldChg>
      <pc:sldChg chg="addSp delSp modSp mod ord">
        <pc:chgData name="Cornelius, Victoria R" userId="4e3b79a4-73af-420e-a347-a0c4a425cb12" providerId="ADAL" clId="{D86A0CB4-01C8-4202-AB7E-E292AE74AA6F}" dt="2024-09-11T10:35:47.346" v="13787" actId="6549"/>
        <pc:sldMkLst>
          <pc:docMk/>
          <pc:sldMk cId="3921776752" sldId="313"/>
        </pc:sldMkLst>
        <pc:spChg chg="del mod">
          <ac:chgData name="Cornelius, Victoria R" userId="4e3b79a4-73af-420e-a347-a0c4a425cb12" providerId="ADAL" clId="{D86A0CB4-01C8-4202-AB7E-E292AE74AA6F}" dt="2024-09-07T21:31:23.118" v="12131" actId="478"/>
          <ac:spMkLst>
            <pc:docMk/>
            <pc:sldMk cId="3921776752" sldId="313"/>
            <ac:spMk id="2" creationId="{FA3324E4-8A58-F505-74BA-CE66D8710575}"/>
          </ac:spMkLst>
        </pc:spChg>
        <pc:spChg chg="add del mod">
          <ac:chgData name="Cornelius, Victoria R" userId="4e3b79a4-73af-420e-a347-a0c4a425cb12" providerId="ADAL" clId="{D86A0CB4-01C8-4202-AB7E-E292AE74AA6F}" dt="2024-09-07T21:15:39.734" v="11748" actId="478"/>
          <ac:spMkLst>
            <pc:docMk/>
            <pc:sldMk cId="3921776752" sldId="313"/>
            <ac:spMk id="4" creationId="{4670892D-5613-FFCF-D3E6-FF2FCA8EC7F6}"/>
          </ac:spMkLst>
        </pc:spChg>
        <pc:spChg chg="add del mod">
          <ac:chgData name="Cornelius, Victoria R" userId="4e3b79a4-73af-420e-a347-a0c4a425cb12" providerId="ADAL" clId="{D86A0CB4-01C8-4202-AB7E-E292AE74AA6F}" dt="2024-09-07T21:02:49.953" v="11506" actId="478"/>
          <ac:spMkLst>
            <pc:docMk/>
            <pc:sldMk cId="3921776752" sldId="313"/>
            <ac:spMk id="7" creationId="{E915EB48-48C0-BC55-DE66-53EAB6B089BE}"/>
          </ac:spMkLst>
        </pc:spChg>
        <pc:spChg chg="add mod">
          <ac:chgData name="Cornelius, Victoria R" userId="4e3b79a4-73af-420e-a347-a0c4a425cb12" providerId="ADAL" clId="{D86A0CB4-01C8-4202-AB7E-E292AE74AA6F}" dt="2024-09-07T21:28:27.619" v="12003" actId="113"/>
          <ac:spMkLst>
            <pc:docMk/>
            <pc:sldMk cId="3921776752" sldId="313"/>
            <ac:spMk id="9" creationId="{0FBAE95D-DE59-081E-7DCE-769C5DF0D26C}"/>
          </ac:spMkLst>
        </pc:spChg>
        <pc:spChg chg="add mod">
          <ac:chgData name="Cornelius, Victoria R" userId="4e3b79a4-73af-420e-a347-a0c4a425cb12" providerId="ADAL" clId="{D86A0CB4-01C8-4202-AB7E-E292AE74AA6F}" dt="2024-09-07T21:32:32.901" v="12154" actId="122"/>
          <ac:spMkLst>
            <pc:docMk/>
            <pc:sldMk cId="3921776752" sldId="313"/>
            <ac:spMk id="10" creationId="{EC3A17B2-CA65-240B-2158-7E7D3698E4BE}"/>
          </ac:spMkLst>
        </pc:spChg>
        <pc:spChg chg="add mod">
          <ac:chgData name="Cornelius, Victoria R" userId="4e3b79a4-73af-420e-a347-a0c4a425cb12" providerId="ADAL" clId="{D86A0CB4-01C8-4202-AB7E-E292AE74AA6F}" dt="2024-09-11T10:35:47.346" v="13787" actId="6549"/>
          <ac:spMkLst>
            <pc:docMk/>
            <pc:sldMk cId="3921776752" sldId="313"/>
            <ac:spMk id="11" creationId="{36834993-FAB0-C074-4872-8F9D00A76CF2}"/>
          </ac:spMkLst>
        </pc:spChg>
        <pc:spChg chg="add del mod">
          <ac:chgData name="Cornelius, Victoria R" userId="4e3b79a4-73af-420e-a347-a0c4a425cb12" providerId="ADAL" clId="{D86A0CB4-01C8-4202-AB7E-E292AE74AA6F}" dt="2024-09-07T21:31:26.928" v="12132" actId="478"/>
          <ac:spMkLst>
            <pc:docMk/>
            <pc:sldMk cId="3921776752" sldId="313"/>
            <ac:spMk id="13" creationId="{6B4A1EEC-3F56-C2F2-1824-742DB50DEE14}"/>
          </ac:spMkLst>
        </pc:spChg>
        <pc:spChg chg="add mod">
          <ac:chgData name="Cornelius, Victoria R" userId="4e3b79a4-73af-420e-a347-a0c4a425cb12" providerId="ADAL" clId="{D86A0CB4-01C8-4202-AB7E-E292AE74AA6F}" dt="2024-09-07T21:33:39.590" v="12161"/>
          <ac:spMkLst>
            <pc:docMk/>
            <pc:sldMk cId="3921776752" sldId="313"/>
            <ac:spMk id="14" creationId="{42088653-2289-FC16-461C-F977D859BAFB}"/>
          </ac:spMkLst>
        </pc:spChg>
      </pc:sldChg>
      <pc:sldChg chg="addSp delSp modSp del mod">
        <pc:chgData name="Cornelius, Victoria R" userId="4e3b79a4-73af-420e-a347-a0c4a425cb12" providerId="ADAL" clId="{D86A0CB4-01C8-4202-AB7E-E292AE74AA6F}" dt="2024-09-07T21:47:19.700" v="12552" actId="47"/>
        <pc:sldMkLst>
          <pc:docMk/>
          <pc:sldMk cId="4167937740" sldId="314"/>
        </pc:sldMkLst>
        <pc:spChg chg="mod">
          <ac:chgData name="Cornelius, Victoria R" userId="4e3b79a4-73af-420e-a347-a0c4a425cb12" providerId="ADAL" clId="{D86A0CB4-01C8-4202-AB7E-E292AE74AA6F}" dt="2024-09-07T21:40:04.412" v="12231" actId="20577"/>
          <ac:spMkLst>
            <pc:docMk/>
            <pc:sldMk cId="4167937740" sldId="314"/>
            <ac:spMk id="2" creationId="{FA3324E4-8A58-F505-74BA-CE66D8710575}"/>
          </ac:spMkLst>
        </pc:spChg>
        <pc:graphicFrameChg chg="add mod">
          <ac:chgData name="Cornelius, Victoria R" userId="4e3b79a4-73af-420e-a347-a0c4a425cb12" providerId="ADAL" clId="{D86A0CB4-01C8-4202-AB7E-E292AE74AA6F}" dt="2024-09-07T21:39:42.173" v="12210"/>
          <ac:graphicFrameMkLst>
            <pc:docMk/>
            <pc:sldMk cId="4167937740" sldId="314"/>
            <ac:graphicFrameMk id="3" creationId="{6DD7D0E0-8F8D-6173-AE5D-C4D04681839B}"/>
          </ac:graphicFrameMkLst>
        </pc:graphicFrameChg>
        <pc:picChg chg="add del mod">
          <ac:chgData name="Cornelius, Victoria R" userId="4e3b79a4-73af-420e-a347-a0c4a425cb12" providerId="ADAL" clId="{D86A0CB4-01C8-4202-AB7E-E292AE74AA6F}" dt="2024-09-07T21:44:22.753" v="12236" actId="478"/>
          <ac:picMkLst>
            <pc:docMk/>
            <pc:sldMk cId="4167937740" sldId="314"/>
            <ac:picMk id="4" creationId="{CA231A87-B992-2CA0-CE76-E4A58D5D7E0E}"/>
          </ac:picMkLst>
        </pc:picChg>
        <pc:picChg chg="add mod">
          <ac:chgData name="Cornelius, Victoria R" userId="4e3b79a4-73af-420e-a347-a0c4a425cb12" providerId="ADAL" clId="{D86A0CB4-01C8-4202-AB7E-E292AE74AA6F}" dt="2024-09-07T21:44:32.668" v="12239" actId="14100"/>
          <ac:picMkLst>
            <pc:docMk/>
            <pc:sldMk cId="4167937740" sldId="314"/>
            <ac:picMk id="5" creationId="{43004CE0-1C86-5C59-42B2-ADC11646DA61}"/>
          </ac:picMkLst>
        </pc:picChg>
      </pc:sldChg>
      <pc:sldChg chg="addSp modSp mod">
        <pc:chgData name="Cornelius, Victoria R" userId="4e3b79a4-73af-420e-a347-a0c4a425cb12" providerId="ADAL" clId="{D86A0CB4-01C8-4202-AB7E-E292AE74AA6F}" dt="2024-09-11T09:47:06.275" v="13729" actId="20577"/>
        <pc:sldMkLst>
          <pc:docMk/>
          <pc:sldMk cId="3458075367" sldId="315"/>
        </pc:sldMkLst>
        <pc:spChg chg="mod">
          <ac:chgData name="Cornelius, Victoria R" userId="4e3b79a4-73af-420e-a347-a0c4a425cb12" providerId="ADAL" clId="{D86A0CB4-01C8-4202-AB7E-E292AE74AA6F}" dt="2024-09-07T21:44:44.393" v="12257" actId="20577"/>
          <ac:spMkLst>
            <pc:docMk/>
            <pc:sldMk cId="3458075367" sldId="315"/>
            <ac:spMk id="2" creationId="{FA3324E4-8A58-F505-74BA-CE66D8710575}"/>
          </ac:spMkLst>
        </pc:spChg>
        <pc:spChg chg="add mod">
          <ac:chgData name="Cornelius, Victoria R" userId="4e3b79a4-73af-420e-a347-a0c4a425cb12" providerId="ADAL" clId="{D86A0CB4-01C8-4202-AB7E-E292AE74AA6F}" dt="2024-09-11T09:47:06.275" v="13729" actId="20577"/>
          <ac:spMkLst>
            <pc:docMk/>
            <pc:sldMk cId="3458075367" sldId="315"/>
            <ac:spMk id="3" creationId="{1689C172-D70B-A32F-885A-CD4D406A9D9C}"/>
          </ac:spMkLst>
        </pc:spChg>
      </pc:sldChg>
      <pc:sldChg chg="del">
        <pc:chgData name="Cornelius, Victoria R" userId="4e3b79a4-73af-420e-a347-a0c4a425cb12" providerId="ADAL" clId="{D86A0CB4-01C8-4202-AB7E-E292AE74AA6F}" dt="2024-09-07T21:47:23.356" v="12553" actId="47"/>
        <pc:sldMkLst>
          <pc:docMk/>
          <pc:sldMk cId="963636703" sldId="316"/>
        </pc:sldMkLst>
      </pc:sldChg>
      <pc:sldChg chg="del">
        <pc:chgData name="Cornelius, Victoria R" userId="4e3b79a4-73af-420e-a347-a0c4a425cb12" providerId="ADAL" clId="{D86A0CB4-01C8-4202-AB7E-E292AE74AA6F}" dt="2024-09-07T21:47:25.781" v="12554" actId="47"/>
        <pc:sldMkLst>
          <pc:docMk/>
          <pc:sldMk cId="17387537" sldId="317"/>
        </pc:sldMkLst>
      </pc:sldChg>
      <pc:sldChg chg="addSp delSp modSp new mod modNotesTx">
        <pc:chgData name="Cornelius, Victoria R" userId="4e3b79a4-73af-420e-a347-a0c4a425cb12" providerId="ADAL" clId="{D86A0CB4-01C8-4202-AB7E-E292AE74AA6F}" dt="2024-09-11T09:47:32.860" v="13730" actId="313"/>
        <pc:sldMkLst>
          <pc:docMk/>
          <pc:sldMk cId="1435970272" sldId="318"/>
        </pc:sldMkLst>
        <pc:spChg chg="del">
          <ac:chgData name="Cornelius, Victoria R" userId="4e3b79a4-73af-420e-a347-a0c4a425cb12" providerId="ADAL" clId="{D86A0CB4-01C8-4202-AB7E-E292AE74AA6F}" dt="2024-09-07T12:21:50.295" v="5391" actId="478"/>
          <ac:spMkLst>
            <pc:docMk/>
            <pc:sldMk cId="1435970272" sldId="318"/>
            <ac:spMk id="2" creationId="{41082880-D7F4-C21E-CFA2-91393BF50833}"/>
          </ac:spMkLst>
        </pc:spChg>
        <pc:spChg chg="del mod">
          <ac:chgData name="Cornelius, Victoria R" userId="4e3b79a4-73af-420e-a347-a0c4a425cb12" providerId="ADAL" clId="{D86A0CB4-01C8-4202-AB7E-E292AE74AA6F}" dt="2024-09-07T14:14:44.295" v="5643" actId="478"/>
          <ac:spMkLst>
            <pc:docMk/>
            <pc:sldMk cId="1435970272" sldId="318"/>
            <ac:spMk id="3" creationId="{E2B707A0-98E9-01D6-06FC-312FE0B881BD}"/>
          </ac:spMkLst>
        </pc:spChg>
        <pc:spChg chg="del mod">
          <ac:chgData name="Cornelius, Victoria R" userId="4e3b79a4-73af-420e-a347-a0c4a425cb12" providerId="ADAL" clId="{D86A0CB4-01C8-4202-AB7E-E292AE74AA6F}" dt="2024-09-07T14:14:29.057" v="5641" actId="478"/>
          <ac:spMkLst>
            <pc:docMk/>
            <pc:sldMk cId="1435970272" sldId="318"/>
            <ac:spMk id="4" creationId="{B3878ED1-42C1-CE9B-FE19-A54158D3A9AC}"/>
          </ac:spMkLst>
        </pc:spChg>
        <pc:spChg chg="del">
          <ac:chgData name="Cornelius, Victoria R" userId="4e3b79a4-73af-420e-a347-a0c4a425cb12" providerId="ADAL" clId="{D86A0CB4-01C8-4202-AB7E-E292AE74AA6F}" dt="2024-09-07T12:21:51.242" v="5392" actId="478"/>
          <ac:spMkLst>
            <pc:docMk/>
            <pc:sldMk cId="1435970272" sldId="318"/>
            <ac:spMk id="6" creationId="{51CF220C-A164-0EBA-3151-6D82D17BAE0C}"/>
          </ac:spMkLst>
        </pc:spChg>
        <pc:spChg chg="add mod">
          <ac:chgData name="Cornelius, Victoria R" userId="4e3b79a4-73af-420e-a347-a0c4a425cb12" providerId="ADAL" clId="{D86A0CB4-01C8-4202-AB7E-E292AE74AA6F}" dt="2024-09-07T14:13:49.297" v="5636" actId="1076"/>
          <ac:spMkLst>
            <pc:docMk/>
            <pc:sldMk cId="1435970272" sldId="318"/>
            <ac:spMk id="8" creationId="{53173D0F-E3CF-B5FD-52AA-216EB37CB95B}"/>
          </ac:spMkLst>
        </pc:spChg>
        <pc:spChg chg="add del mod">
          <ac:chgData name="Cornelius, Victoria R" userId="4e3b79a4-73af-420e-a347-a0c4a425cb12" providerId="ADAL" clId="{D86A0CB4-01C8-4202-AB7E-E292AE74AA6F}" dt="2024-09-07T12:21:59.482" v="5396" actId="478"/>
          <ac:spMkLst>
            <pc:docMk/>
            <pc:sldMk cId="1435970272" sldId="318"/>
            <ac:spMk id="9" creationId="{82792A57-3DC0-2B1E-01F6-AC3BE57D683B}"/>
          </ac:spMkLst>
        </pc:spChg>
        <pc:spChg chg="add mod">
          <ac:chgData name="Cornelius, Victoria R" userId="4e3b79a4-73af-420e-a347-a0c4a425cb12" providerId="ADAL" clId="{D86A0CB4-01C8-4202-AB7E-E292AE74AA6F}" dt="2024-09-07T14:11:07.595" v="5589" actId="1076"/>
          <ac:spMkLst>
            <pc:docMk/>
            <pc:sldMk cId="1435970272" sldId="318"/>
            <ac:spMk id="11" creationId="{AD523B1C-5224-2702-2D1A-85580032973E}"/>
          </ac:spMkLst>
        </pc:spChg>
        <pc:spChg chg="add del">
          <ac:chgData name="Cornelius, Victoria R" userId="4e3b79a4-73af-420e-a347-a0c4a425cb12" providerId="ADAL" clId="{D86A0CB4-01C8-4202-AB7E-E292AE74AA6F}" dt="2024-09-07T14:12:24.474" v="5622" actId="478"/>
          <ac:spMkLst>
            <pc:docMk/>
            <pc:sldMk cId="1435970272" sldId="318"/>
            <ac:spMk id="12" creationId="{37DDD4EF-D415-CD00-547D-6F0BF774E9CA}"/>
          </ac:spMkLst>
        </pc:spChg>
        <pc:spChg chg="add mod">
          <ac:chgData name="Cornelius, Victoria R" userId="4e3b79a4-73af-420e-a347-a0c4a425cb12" providerId="ADAL" clId="{D86A0CB4-01C8-4202-AB7E-E292AE74AA6F}" dt="2024-09-08T14:24:25.279" v="13275" actId="20577"/>
          <ac:spMkLst>
            <pc:docMk/>
            <pc:sldMk cId="1435970272" sldId="318"/>
            <ac:spMk id="20" creationId="{6385FFEB-04BD-5057-0267-9B4D8BD9EA9D}"/>
          </ac:spMkLst>
        </pc:spChg>
        <pc:graphicFrameChg chg="add mod modGraphic">
          <ac:chgData name="Cornelius, Victoria R" userId="4e3b79a4-73af-420e-a347-a0c4a425cb12" providerId="ADAL" clId="{D86A0CB4-01C8-4202-AB7E-E292AE74AA6F}" dt="2024-09-07T14:15:01.497" v="5649" actId="20577"/>
          <ac:graphicFrameMkLst>
            <pc:docMk/>
            <pc:sldMk cId="1435970272" sldId="318"/>
            <ac:graphicFrameMk id="10" creationId="{5C52A506-0E1E-C769-3072-CF5C23E42F48}"/>
          </ac:graphicFrameMkLst>
        </pc:graphicFrameChg>
        <pc:picChg chg="add mod">
          <ac:chgData name="Cornelius, Victoria R" userId="4e3b79a4-73af-420e-a347-a0c4a425cb12" providerId="ADAL" clId="{D86A0CB4-01C8-4202-AB7E-E292AE74AA6F}" dt="2024-09-07T14:29:25.601" v="5666" actId="1076"/>
          <ac:picMkLst>
            <pc:docMk/>
            <pc:sldMk cId="1435970272" sldId="318"/>
            <ac:picMk id="7" creationId="{EF16D971-AE53-76EB-0115-3440803742D4}"/>
          </ac:picMkLst>
        </pc:picChg>
        <pc:picChg chg="add del mod modCrop">
          <ac:chgData name="Cornelius, Victoria R" userId="4e3b79a4-73af-420e-a347-a0c4a425cb12" providerId="ADAL" clId="{D86A0CB4-01C8-4202-AB7E-E292AE74AA6F}" dt="2024-09-07T14:28:54.344" v="5659" actId="478"/>
          <ac:picMkLst>
            <pc:docMk/>
            <pc:sldMk cId="1435970272" sldId="318"/>
            <ac:picMk id="13" creationId="{2E34843F-BFED-3243-3974-6A6446A5D28F}"/>
          </ac:picMkLst>
        </pc:picChg>
        <pc:picChg chg="add mod modCrop">
          <ac:chgData name="Cornelius, Victoria R" userId="4e3b79a4-73af-420e-a347-a0c4a425cb12" providerId="ADAL" clId="{D86A0CB4-01C8-4202-AB7E-E292AE74AA6F}" dt="2024-09-08T14:23:41.930" v="13202" actId="1076"/>
          <ac:picMkLst>
            <pc:docMk/>
            <pc:sldMk cId="1435970272" sldId="318"/>
            <ac:picMk id="19" creationId="{19469732-A728-53B6-70C8-7C145079E397}"/>
          </ac:picMkLst>
        </pc:picChg>
        <pc:cxnChg chg="add del mod">
          <ac:chgData name="Cornelius, Victoria R" userId="4e3b79a4-73af-420e-a347-a0c4a425cb12" providerId="ADAL" clId="{D86A0CB4-01C8-4202-AB7E-E292AE74AA6F}" dt="2024-09-07T14:28:58.937" v="5660" actId="478"/>
          <ac:cxnSpMkLst>
            <pc:docMk/>
            <pc:sldMk cId="1435970272" sldId="318"/>
            <ac:cxnSpMk id="15" creationId="{3C8FF812-EF55-0559-55C4-64ADE75C3869}"/>
          </ac:cxnSpMkLst>
        </pc:cxnChg>
        <pc:cxnChg chg="add del mod">
          <ac:chgData name="Cornelius, Victoria R" userId="4e3b79a4-73af-420e-a347-a0c4a425cb12" providerId="ADAL" clId="{D86A0CB4-01C8-4202-AB7E-E292AE74AA6F}" dt="2024-09-07T14:28:58.937" v="5660" actId="478"/>
          <ac:cxnSpMkLst>
            <pc:docMk/>
            <pc:sldMk cId="1435970272" sldId="318"/>
            <ac:cxnSpMk id="17" creationId="{351E0B9E-53A4-D478-9805-1F850CE7A9CB}"/>
          </ac:cxnSpMkLst>
        </pc:cxnChg>
      </pc:sldChg>
      <pc:sldChg chg="new del">
        <pc:chgData name="Cornelius, Victoria R" userId="4e3b79a4-73af-420e-a347-a0c4a425cb12" providerId="ADAL" clId="{D86A0CB4-01C8-4202-AB7E-E292AE74AA6F}" dt="2024-09-07T12:03:58.339" v="4797" actId="47"/>
        <pc:sldMkLst>
          <pc:docMk/>
          <pc:sldMk cId="3787116036" sldId="318"/>
        </pc:sldMkLst>
      </pc:sldChg>
      <pc:sldChg chg="delSp modSp new mod ord">
        <pc:chgData name="Cornelius, Victoria R" userId="4e3b79a4-73af-420e-a347-a0c4a425cb12" providerId="ADAL" clId="{D86A0CB4-01C8-4202-AB7E-E292AE74AA6F}" dt="2024-09-09T15:56:25.625" v="13653" actId="20577"/>
        <pc:sldMkLst>
          <pc:docMk/>
          <pc:sldMk cId="3225103926" sldId="319"/>
        </pc:sldMkLst>
        <pc:spChg chg="mod">
          <ac:chgData name="Cornelius, Victoria R" userId="4e3b79a4-73af-420e-a347-a0c4a425cb12" providerId="ADAL" clId="{D86A0CB4-01C8-4202-AB7E-E292AE74AA6F}" dt="2024-09-09T14:54:11.726" v="13504" actId="1076"/>
          <ac:spMkLst>
            <pc:docMk/>
            <pc:sldMk cId="3225103926" sldId="319"/>
            <ac:spMk id="2" creationId="{EE3A851F-7BE2-AE24-B0FD-19DF854040F3}"/>
          </ac:spMkLst>
        </pc:spChg>
        <pc:spChg chg="mod">
          <ac:chgData name="Cornelius, Victoria R" userId="4e3b79a4-73af-420e-a347-a0c4a425cb12" providerId="ADAL" clId="{D86A0CB4-01C8-4202-AB7E-E292AE74AA6F}" dt="2024-09-09T15:56:25.625" v="13653" actId="20577"/>
          <ac:spMkLst>
            <pc:docMk/>
            <pc:sldMk cId="3225103926" sldId="319"/>
            <ac:spMk id="3" creationId="{4EB8BBF3-CD79-3313-3D8D-E23935FF641D}"/>
          </ac:spMkLst>
        </pc:spChg>
        <pc:spChg chg="del">
          <ac:chgData name="Cornelius, Victoria R" userId="4e3b79a4-73af-420e-a347-a0c4a425cb12" providerId="ADAL" clId="{D86A0CB4-01C8-4202-AB7E-E292AE74AA6F}" dt="2024-09-07T14:35:44.650" v="6480" actId="478"/>
          <ac:spMkLst>
            <pc:docMk/>
            <pc:sldMk cId="3225103926" sldId="319"/>
            <ac:spMk id="7" creationId="{F38D1062-694E-268A-9624-2F95FBD97234}"/>
          </ac:spMkLst>
        </pc:spChg>
      </pc:sldChg>
      <pc:sldChg chg="addSp delSp modSp new mod ord modNotesTx">
        <pc:chgData name="Cornelius, Victoria R" userId="4e3b79a4-73af-420e-a347-a0c4a425cb12" providerId="ADAL" clId="{D86A0CB4-01C8-4202-AB7E-E292AE74AA6F}" dt="2024-09-11T10:34:08.908" v="13733" actId="6549"/>
        <pc:sldMkLst>
          <pc:docMk/>
          <pc:sldMk cId="3237190969" sldId="320"/>
        </pc:sldMkLst>
        <pc:spChg chg="mod">
          <ac:chgData name="Cornelius, Victoria R" userId="4e3b79a4-73af-420e-a347-a0c4a425cb12" providerId="ADAL" clId="{D86A0CB4-01C8-4202-AB7E-E292AE74AA6F}" dt="2024-09-07T17:32:02.217" v="10503" actId="20577"/>
          <ac:spMkLst>
            <pc:docMk/>
            <pc:sldMk cId="3237190969" sldId="320"/>
            <ac:spMk id="2" creationId="{885066A9-780C-E6A2-17E1-2AD0DC3CEB49}"/>
          </ac:spMkLst>
        </pc:spChg>
        <pc:spChg chg="del">
          <ac:chgData name="Cornelius, Victoria R" userId="4e3b79a4-73af-420e-a347-a0c4a425cb12" providerId="ADAL" clId="{D86A0CB4-01C8-4202-AB7E-E292AE74AA6F}" dt="2024-09-07T15:14:58.088" v="9660" actId="478"/>
          <ac:spMkLst>
            <pc:docMk/>
            <pc:sldMk cId="3237190969" sldId="320"/>
            <ac:spMk id="3" creationId="{B9E0EF9D-0FE6-DCF7-3887-984ECA2ACD98}"/>
          </ac:spMkLst>
        </pc:spChg>
        <pc:spChg chg="del">
          <ac:chgData name="Cornelius, Victoria R" userId="4e3b79a4-73af-420e-a347-a0c4a425cb12" providerId="ADAL" clId="{D86A0CB4-01C8-4202-AB7E-E292AE74AA6F}" dt="2024-09-07T15:14:55.741" v="9659" actId="478"/>
          <ac:spMkLst>
            <pc:docMk/>
            <pc:sldMk cId="3237190969" sldId="320"/>
            <ac:spMk id="4" creationId="{A425B925-6903-5295-B71E-A8ECC313377C}"/>
          </ac:spMkLst>
        </pc:spChg>
        <pc:spChg chg="mod">
          <ac:chgData name="Cornelius, Victoria R" userId="4e3b79a4-73af-420e-a347-a0c4a425cb12" providerId="ADAL" clId="{D86A0CB4-01C8-4202-AB7E-E292AE74AA6F}" dt="2024-09-07T15:14:26.543" v="9639" actId="20577"/>
          <ac:spMkLst>
            <pc:docMk/>
            <pc:sldMk cId="3237190969" sldId="320"/>
            <ac:spMk id="6" creationId="{DB8ED56B-8D0D-7B18-3D4F-46E7CAAE1A29}"/>
          </ac:spMkLst>
        </pc:spChg>
        <pc:spChg chg="add mod">
          <ac:chgData name="Cornelius, Victoria R" userId="4e3b79a4-73af-420e-a347-a0c4a425cb12" providerId="ADAL" clId="{D86A0CB4-01C8-4202-AB7E-E292AE74AA6F}" dt="2024-09-07T15:14:53.624" v="9658" actId="1076"/>
          <ac:spMkLst>
            <pc:docMk/>
            <pc:sldMk cId="3237190969" sldId="320"/>
            <ac:spMk id="9" creationId="{0427666B-2903-B73B-FD1A-425F0A5509E3}"/>
          </ac:spMkLst>
        </pc:spChg>
        <pc:spChg chg="add mod">
          <ac:chgData name="Cornelius, Victoria R" userId="4e3b79a4-73af-420e-a347-a0c4a425cb12" providerId="ADAL" clId="{D86A0CB4-01C8-4202-AB7E-E292AE74AA6F}" dt="2024-09-07T17:25:27.390" v="10175" actId="21"/>
          <ac:spMkLst>
            <pc:docMk/>
            <pc:sldMk cId="3237190969" sldId="320"/>
            <ac:spMk id="10" creationId="{342CC7C6-2CF6-8038-EFC4-53AD0B53BE75}"/>
          </ac:spMkLst>
        </pc:spChg>
        <pc:spChg chg="add mod">
          <ac:chgData name="Cornelius, Victoria R" userId="4e3b79a4-73af-420e-a347-a0c4a425cb12" providerId="ADAL" clId="{D86A0CB4-01C8-4202-AB7E-E292AE74AA6F}" dt="2024-09-11T10:34:08.908" v="13733" actId="6549"/>
          <ac:spMkLst>
            <pc:docMk/>
            <pc:sldMk cId="3237190969" sldId="320"/>
            <ac:spMk id="12" creationId="{D5B3C20E-9C66-D801-13BE-640D93E34DBD}"/>
          </ac:spMkLst>
        </pc:spChg>
        <pc:picChg chg="add mod">
          <ac:chgData name="Cornelius, Victoria R" userId="4e3b79a4-73af-420e-a347-a0c4a425cb12" providerId="ADAL" clId="{D86A0CB4-01C8-4202-AB7E-E292AE74AA6F}" dt="2024-09-07T15:15:11.920" v="9661" actId="1076"/>
          <ac:picMkLst>
            <pc:docMk/>
            <pc:sldMk cId="3237190969" sldId="320"/>
            <ac:picMk id="7" creationId="{85F55EE4-9BBF-2D96-8562-38577CA1EBF9}"/>
          </ac:picMkLst>
        </pc:picChg>
      </pc:sldChg>
      <pc:sldChg chg="addSp delSp modSp new mod modNotesTx">
        <pc:chgData name="Cornelius, Victoria R" userId="4e3b79a4-73af-420e-a347-a0c4a425cb12" providerId="ADAL" clId="{D86A0CB4-01C8-4202-AB7E-E292AE74AA6F}" dt="2024-09-11T10:34:37.370" v="13735" actId="404"/>
        <pc:sldMkLst>
          <pc:docMk/>
          <pc:sldMk cId="4181131175" sldId="321"/>
        </pc:sldMkLst>
        <pc:spChg chg="mod">
          <ac:chgData name="Cornelius, Victoria R" userId="4e3b79a4-73af-420e-a347-a0c4a425cb12" providerId="ADAL" clId="{D86A0CB4-01C8-4202-AB7E-E292AE74AA6F}" dt="2024-09-11T10:34:37.370" v="13735" actId="404"/>
          <ac:spMkLst>
            <pc:docMk/>
            <pc:sldMk cId="4181131175" sldId="321"/>
            <ac:spMk id="2" creationId="{BE4FD0DD-BF64-D2F3-D8AF-4BA165C15BA7}"/>
          </ac:spMkLst>
        </pc:spChg>
        <pc:spChg chg="del mod">
          <ac:chgData name="Cornelius, Victoria R" userId="4e3b79a4-73af-420e-a347-a0c4a425cb12" providerId="ADAL" clId="{D86A0CB4-01C8-4202-AB7E-E292AE74AA6F}" dt="2024-09-09T14:46:27.756" v="13410" actId="478"/>
          <ac:spMkLst>
            <pc:docMk/>
            <pc:sldMk cId="4181131175" sldId="321"/>
            <ac:spMk id="3" creationId="{07C65855-FDC6-93CA-B1D2-728B169FCF03}"/>
          </ac:spMkLst>
        </pc:spChg>
        <pc:spChg chg="del">
          <ac:chgData name="Cornelius, Victoria R" userId="4e3b79a4-73af-420e-a347-a0c4a425cb12" providerId="ADAL" clId="{D86A0CB4-01C8-4202-AB7E-E292AE74AA6F}" dt="2024-09-07T20:32:42.835" v="10955" actId="478"/>
          <ac:spMkLst>
            <pc:docMk/>
            <pc:sldMk cId="4181131175" sldId="321"/>
            <ac:spMk id="4" creationId="{5F5D24F7-45E4-A20B-0CAB-21129B8B8312}"/>
          </ac:spMkLst>
        </pc:spChg>
        <pc:spChg chg="del">
          <ac:chgData name="Cornelius, Victoria R" userId="4e3b79a4-73af-420e-a347-a0c4a425cb12" providerId="ADAL" clId="{D86A0CB4-01C8-4202-AB7E-E292AE74AA6F}" dt="2024-09-07T20:28:14.199" v="10841" actId="478"/>
          <ac:spMkLst>
            <pc:docMk/>
            <pc:sldMk cId="4181131175" sldId="321"/>
            <ac:spMk id="6" creationId="{91A6B144-9C79-1411-C635-74890812F1E9}"/>
          </ac:spMkLst>
        </pc:spChg>
        <pc:spChg chg="add mod">
          <ac:chgData name="Cornelius, Victoria R" userId="4e3b79a4-73af-420e-a347-a0c4a425cb12" providerId="ADAL" clId="{D86A0CB4-01C8-4202-AB7E-E292AE74AA6F}" dt="2024-09-09T15:49:26.262" v="13517" actId="14100"/>
          <ac:spMkLst>
            <pc:docMk/>
            <pc:sldMk cId="4181131175" sldId="321"/>
            <ac:spMk id="6" creationId="{F1043421-159F-7318-AE12-A4B7741E0876}"/>
          </ac:spMkLst>
        </pc:spChg>
        <pc:spChg chg="add mod">
          <ac:chgData name="Cornelius, Victoria R" userId="4e3b79a4-73af-420e-a347-a0c4a425cb12" providerId="ADAL" clId="{D86A0CB4-01C8-4202-AB7E-E292AE74AA6F}" dt="2024-09-09T15:49:13.609" v="13514" actId="20577"/>
          <ac:spMkLst>
            <pc:docMk/>
            <pc:sldMk cId="4181131175" sldId="321"/>
            <ac:spMk id="9" creationId="{F69F38A2-D78A-DC45-4B57-C8DE8517F788}"/>
          </ac:spMkLst>
        </pc:spChg>
        <pc:spChg chg="add del mod">
          <ac:chgData name="Cornelius, Victoria R" userId="4e3b79a4-73af-420e-a347-a0c4a425cb12" providerId="ADAL" clId="{D86A0CB4-01C8-4202-AB7E-E292AE74AA6F}" dt="2024-09-09T14:46:21.575" v="13408" actId="478"/>
          <ac:spMkLst>
            <pc:docMk/>
            <pc:sldMk cId="4181131175" sldId="321"/>
            <ac:spMk id="10" creationId="{3D444EBB-859E-A442-BBE4-F50C98F53220}"/>
          </ac:spMkLst>
        </pc:spChg>
        <pc:graphicFrameChg chg="add mod modGraphic">
          <ac:chgData name="Cornelius, Victoria R" userId="4e3b79a4-73af-420e-a347-a0c4a425cb12" providerId="ADAL" clId="{D86A0CB4-01C8-4202-AB7E-E292AE74AA6F}" dt="2024-09-09T15:50:26.290" v="13524" actId="1076"/>
          <ac:graphicFrameMkLst>
            <pc:docMk/>
            <pc:sldMk cId="4181131175" sldId="321"/>
            <ac:graphicFrameMk id="7" creationId="{B864637B-3311-5DC4-11E7-1D82D0D6BAFD}"/>
          </ac:graphicFrameMkLst>
        </pc:graphicFrameChg>
      </pc:sldChg>
      <pc:sldChg chg="addSp delSp modSp new mod">
        <pc:chgData name="Cornelius, Victoria R" userId="4e3b79a4-73af-420e-a347-a0c4a425cb12" providerId="ADAL" clId="{D86A0CB4-01C8-4202-AB7E-E292AE74AA6F}" dt="2024-09-11T10:34:48.270" v="13736" actId="478"/>
        <pc:sldMkLst>
          <pc:docMk/>
          <pc:sldMk cId="225064801" sldId="322"/>
        </pc:sldMkLst>
        <pc:spChg chg="mod">
          <ac:chgData name="Cornelius, Victoria R" userId="4e3b79a4-73af-420e-a347-a0c4a425cb12" providerId="ADAL" clId="{D86A0CB4-01C8-4202-AB7E-E292AE74AA6F}" dt="2024-09-07T20:41:58.320" v="11063" actId="20577"/>
          <ac:spMkLst>
            <pc:docMk/>
            <pc:sldMk cId="225064801" sldId="322"/>
            <ac:spMk id="2" creationId="{EDECCECC-B953-2A4F-56B3-BA4024F0AE05}"/>
          </ac:spMkLst>
        </pc:spChg>
        <pc:spChg chg="del">
          <ac:chgData name="Cornelius, Victoria R" userId="4e3b79a4-73af-420e-a347-a0c4a425cb12" providerId="ADAL" clId="{D86A0CB4-01C8-4202-AB7E-E292AE74AA6F}" dt="2024-09-11T10:34:48.270" v="13736" actId="478"/>
          <ac:spMkLst>
            <pc:docMk/>
            <pc:sldMk cId="225064801" sldId="322"/>
            <ac:spMk id="3" creationId="{0F40BBDD-53A3-0043-EB71-DBA4CFE0A20B}"/>
          </ac:spMkLst>
        </pc:spChg>
        <pc:spChg chg="del">
          <ac:chgData name="Cornelius, Victoria R" userId="4e3b79a4-73af-420e-a347-a0c4a425cb12" providerId="ADAL" clId="{D86A0CB4-01C8-4202-AB7E-E292AE74AA6F}" dt="2024-09-07T20:42:02.851" v="11065" actId="478"/>
          <ac:spMkLst>
            <pc:docMk/>
            <pc:sldMk cId="225064801" sldId="322"/>
            <ac:spMk id="4" creationId="{66A424A3-7140-DD7E-0D4E-ED01FB08C0DB}"/>
          </ac:spMkLst>
        </pc:spChg>
        <pc:spChg chg="add del mod">
          <ac:chgData name="Cornelius, Victoria R" userId="4e3b79a4-73af-420e-a347-a0c4a425cb12" providerId="ADAL" clId="{D86A0CB4-01C8-4202-AB7E-E292AE74AA6F}" dt="2024-09-07T20:41:45.037" v="11041" actId="478"/>
          <ac:spMkLst>
            <pc:docMk/>
            <pc:sldMk cId="225064801" sldId="322"/>
            <ac:spMk id="8" creationId="{7809E064-B6B6-12E0-A2B4-B10AD7B2B76B}"/>
          </ac:spMkLst>
        </pc:spChg>
        <pc:spChg chg="add del mod">
          <ac:chgData name="Cornelius, Victoria R" userId="4e3b79a4-73af-420e-a347-a0c4a425cb12" providerId="ADAL" clId="{D86A0CB4-01C8-4202-AB7E-E292AE74AA6F}" dt="2024-09-07T20:41:28.613" v="11039" actId="478"/>
          <ac:spMkLst>
            <pc:docMk/>
            <pc:sldMk cId="225064801" sldId="322"/>
            <ac:spMk id="13" creationId="{75D92F50-F885-C0A3-4C78-CEBDBA7D1DA8}"/>
          </ac:spMkLst>
        </pc:spChg>
        <pc:spChg chg="add del mod">
          <ac:chgData name="Cornelius, Victoria R" userId="4e3b79a4-73af-420e-a347-a0c4a425cb12" providerId="ADAL" clId="{D86A0CB4-01C8-4202-AB7E-E292AE74AA6F}" dt="2024-09-07T20:41:28.613" v="11039" actId="478"/>
          <ac:spMkLst>
            <pc:docMk/>
            <pc:sldMk cId="225064801" sldId="322"/>
            <ac:spMk id="14" creationId="{96A1937C-94E3-75FF-225D-F68BEA1A5034}"/>
          </ac:spMkLst>
        </pc:spChg>
        <pc:spChg chg="add del mod">
          <ac:chgData name="Cornelius, Victoria R" userId="4e3b79a4-73af-420e-a347-a0c4a425cb12" providerId="ADAL" clId="{D86A0CB4-01C8-4202-AB7E-E292AE74AA6F}" dt="2024-09-07T20:41:28.613" v="11039" actId="478"/>
          <ac:spMkLst>
            <pc:docMk/>
            <pc:sldMk cId="225064801" sldId="322"/>
            <ac:spMk id="15" creationId="{B055E1EE-FDB3-1587-09B2-FBC9B1D1BBAE}"/>
          </ac:spMkLst>
        </pc:spChg>
        <pc:spChg chg="add del mod">
          <ac:chgData name="Cornelius, Victoria R" userId="4e3b79a4-73af-420e-a347-a0c4a425cb12" providerId="ADAL" clId="{D86A0CB4-01C8-4202-AB7E-E292AE74AA6F}" dt="2024-09-07T20:41:28.613" v="11039" actId="478"/>
          <ac:spMkLst>
            <pc:docMk/>
            <pc:sldMk cId="225064801" sldId="322"/>
            <ac:spMk id="16" creationId="{882C1E81-FEBD-74CC-79C8-5BA747CE15CD}"/>
          </ac:spMkLst>
        </pc:spChg>
        <pc:spChg chg="add mod">
          <ac:chgData name="Cornelius, Victoria R" userId="4e3b79a4-73af-420e-a347-a0c4a425cb12" providerId="ADAL" clId="{D86A0CB4-01C8-4202-AB7E-E292AE74AA6F}" dt="2024-09-07T20:34:07.099" v="10970"/>
          <ac:spMkLst>
            <pc:docMk/>
            <pc:sldMk cId="225064801" sldId="322"/>
            <ac:spMk id="17" creationId="{1214DC14-0A62-A8F1-618D-6B0E55EC4E1E}"/>
          </ac:spMkLst>
        </pc:spChg>
        <pc:spChg chg="add del mod">
          <ac:chgData name="Cornelius, Victoria R" userId="4e3b79a4-73af-420e-a347-a0c4a425cb12" providerId="ADAL" clId="{D86A0CB4-01C8-4202-AB7E-E292AE74AA6F}" dt="2024-09-07T20:34:13.129" v="10971" actId="478"/>
          <ac:spMkLst>
            <pc:docMk/>
            <pc:sldMk cId="225064801" sldId="322"/>
            <ac:spMk id="18" creationId="{F3439645-F250-9DC3-DB3A-605999CB069E}"/>
          </ac:spMkLst>
        </pc:spChg>
        <pc:spChg chg="add del mod">
          <ac:chgData name="Cornelius, Victoria R" userId="4e3b79a4-73af-420e-a347-a0c4a425cb12" providerId="ADAL" clId="{D86A0CB4-01C8-4202-AB7E-E292AE74AA6F}" dt="2024-09-07T20:34:15.781" v="10972" actId="478"/>
          <ac:spMkLst>
            <pc:docMk/>
            <pc:sldMk cId="225064801" sldId="322"/>
            <ac:spMk id="19" creationId="{F973BEE6-CD06-7A2D-2918-114D674A6419}"/>
          </ac:spMkLst>
        </pc:spChg>
        <pc:spChg chg="add mod">
          <ac:chgData name="Cornelius, Victoria R" userId="4e3b79a4-73af-420e-a347-a0c4a425cb12" providerId="ADAL" clId="{D86A0CB4-01C8-4202-AB7E-E292AE74AA6F}" dt="2024-09-07T20:41:42.172" v="11040" actId="1076"/>
          <ac:spMkLst>
            <pc:docMk/>
            <pc:sldMk cId="225064801" sldId="322"/>
            <ac:spMk id="24" creationId="{FFAD87F7-4E55-6411-C740-360EC1AA5191}"/>
          </ac:spMkLst>
        </pc:spChg>
        <pc:spChg chg="add mod">
          <ac:chgData name="Cornelius, Victoria R" userId="4e3b79a4-73af-420e-a347-a0c4a425cb12" providerId="ADAL" clId="{D86A0CB4-01C8-4202-AB7E-E292AE74AA6F}" dt="2024-09-07T20:41:42.172" v="11040" actId="1076"/>
          <ac:spMkLst>
            <pc:docMk/>
            <pc:sldMk cId="225064801" sldId="322"/>
            <ac:spMk id="25" creationId="{CEC4B4DD-80E4-2A19-9EB3-048395C5EC14}"/>
          </ac:spMkLst>
        </pc:spChg>
        <pc:spChg chg="add mod">
          <ac:chgData name="Cornelius, Victoria R" userId="4e3b79a4-73af-420e-a347-a0c4a425cb12" providerId="ADAL" clId="{D86A0CB4-01C8-4202-AB7E-E292AE74AA6F}" dt="2024-09-07T20:41:42.172" v="11040" actId="1076"/>
          <ac:spMkLst>
            <pc:docMk/>
            <pc:sldMk cId="225064801" sldId="322"/>
            <ac:spMk id="26" creationId="{1C24737D-7678-2787-F98C-CCFBB83503FD}"/>
          </ac:spMkLst>
        </pc:spChg>
        <pc:spChg chg="add mod">
          <ac:chgData name="Cornelius, Victoria R" userId="4e3b79a4-73af-420e-a347-a0c4a425cb12" providerId="ADAL" clId="{D86A0CB4-01C8-4202-AB7E-E292AE74AA6F}" dt="2024-09-07T20:45:25.024" v="11080" actId="1076"/>
          <ac:spMkLst>
            <pc:docMk/>
            <pc:sldMk cId="225064801" sldId="322"/>
            <ac:spMk id="32" creationId="{E70E1D4F-3F00-89ED-934B-EAB3D2A75B1B}"/>
          </ac:spMkLst>
        </pc:spChg>
        <pc:picChg chg="add del mod">
          <ac:chgData name="Cornelius, Victoria R" userId="4e3b79a4-73af-420e-a347-a0c4a425cb12" providerId="ADAL" clId="{D86A0CB4-01C8-4202-AB7E-E292AE74AA6F}" dt="2024-09-07T20:41:28.613" v="11039" actId="478"/>
          <ac:picMkLst>
            <pc:docMk/>
            <pc:sldMk cId="225064801" sldId="322"/>
            <ac:picMk id="7" creationId="{29432B13-DFF6-B190-5EB1-CA7803B9E599}"/>
          </ac:picMkLst>
        </pc:picChg>
        <pc:picChg chg="add del mod">
          <ac:chgData name="Cornelius, Victoria R" userId="4e3b79a4-73af-420e-a347-a0c4a425cb12" providerId="ADAL" clId="{D86A0CB4-01C8-4202-AB7E-E292AE74AA6F}" dt="2024-09-07T20:41:28.613" v="11039" actId="478"/>
          <ac:picMkLst>
            <pc:docMk/>
            <pc:sldMk cId="225064801" sldId="322"/>
            <ac:picMk id="9" creationId="{D24D777E-2B1B-7E88-ECDB-F278D44C158A}"/>
          </ac:picMkLst>
        </pc:picChg>
        <pc:picChg chg="add del mod">
          <ac:chgData name="Cornelius, Victoria R" userId="4e3b79a4-73af-420e-a347-a0c4a425cb12" providerId="ADAL" clId="{D86A0CB4-01C8-4202-AB7E-E292AE74AA6F}" dt="2024-09-07T20:41:28.613" v="11039" actId="478"/>
          <ac:picMkLst>
            <pc:docMk/>
            <pc:sldMk cId="225064801" sldId="322"/>
            <ac:picMk id="10" creationId="{F6EB18D3-DFFE-D6DA-60AC-F55D4652FD8F}"/>
          </ac:picMkLst>
        </pc:picChg>
        <pc:picChg chg="add del mod">
          <ac:chgData name="Cornelius, Victoria R" userId="4e3b79a4-73af-420e-a347-a0c4a425cb12" providerId="ADAL" clId="{D86A0CB4-01C8-4202-AB7E-E292AE74AA6F}" dt="2024-09-07T20:41:28.613" v="11039" actId="478"/>
          <ac:picMkLst>
            <pc:docMk/>
            <pc:sldMk cId="225064801" sldId="322"/>
            <ac:picMk id="11" creationId="{512F2ABF-C894-00E3-AAA0-FA7400463A03}"/>
          </ac:picMkLst>
        </pc:picChg>
        <pc:picChg chg="add del mod">
          <ac:chgData name="Cornelius, Victoria R" userId="4e3b79a4-73af-420e-a347-a0c4a425cb12" providerId="ADAL" clId="{D86A0CB4-01C8-4202-AB7E-E292AE74AA6F}" dt="2024-09-07T20:41:28.613" v="11039" actId="478"/>
          <ac:picMkLst>
            <pc:docMk/>
            <pc:sldMk cId="225064801" sldId="322"/>
            <ac:picMk id="12" creationId="{6B59B22C-584B-1C03-9817-5BD9F8A6F64D}"/>
          </ac:picMkLst>
        </pc:picChg>
        <pc:picChg chg="add del mod">
          <ac:chgData name="Cornelius, Victoria R" userId="4e3b79a4-73af-420e-a347-a0c4a425cb12" providerId="ADAL" clId="{D86A0CB4-01C8-4202-AB7E-E292AE74AA6F}" dt="2024-09-07T20:42:01.032" v="11064" actId="478"/>
          <ac:picMkLst>
            <pc:docMk/>
            <pc:sldMk cId="225064801" sldId="322"/>
            <ac:picMk id="20" creationId="{DD293AFC-69DF-845E-2A01-0141DD4A1D6B}"/>
          </ac:picMkLst>
        </pc:picChg>
        <pc:picChg chg="add mod">
          <ac:chgData name="Cornelius, Victoria R" userId="4e3b79a4-73af-420e-a347-a0c4a425cb12" providerId="ADAL" clId="{D86A0CB4-01C8-4202-AB7E-E292AE74AA6F}" dt="2024-09-07T20:41:42.172" v="11040" actId="1076"/>
          <ac:picMkLst>
            <pc:docMk/>
            <pc:sldMk cId="225064801" sldId="322"/>
            <ac:picMk id="21" creationId="{05EBF7B2-AB82-9D47-4CFC-158F3ADCF179}"/>
          </ac:picMkLst>
        </pc:picChg>
        <pc:picChg chg="add mod">
          <ac:chgData name="Cornelius, Victoria R" userId="4e3b79a4-73af-420e-a347-a0c4a425cb12" providerId="ADAL" clId="{D86A0CB4-01C8-4202-AB7E-E292AE74AA6F}" dt="2024-09-07T20:41:42.172" v="11040" actId="1076"/>
          <ac:picMkLst>
            <pc:docMk/>
            <pc:sldMk cId="225064801" sldId="322"/>
            <ac:picMk id="22" creationId="{194C335A-B687-B97B-B3A4-202C59935E01}"/>
          </ac:picMkLst>
        </pc:picChg>
        <pc:picChg chg="add mod">
          <ac:chgData name="Cornelius, Victoria R" userId="4e3b79a4-73af-420e-a347-a0c4a425cb12" providerId="ADAL" clId="{D86A0CB4-01C8-4202-AB7E-E292AE74AA6F}" dt="2024-09-07T20:41:42.172" v="11040" actId="1076"/>
          <ac:picMkLst>
            <pc:docMk/>
            <pc:sldMk cId="225064801" sldId="322"/>
            <ac:picMk id="23" creationId="{372927E6-A475-94AC-DB73-0CB214CF2F71}"/>
          </ac:picMkLst>
        </pc:picChg>
        <pc:picChg chg="add mod">
          <ac:chgData name="Cornelius, Victoria R" userId="4e3b79a4-73af-420e-a347-a0c4a425cb12" providerId="ADAL" clId="{D86A0CB4-01C8-4202-AB7E-E292AE74AA6F}" dt="2024-09-07T20:42:52.466" v="11067" actId="1076"/>
          <ac:picMkLst>
            <pc:docMk/>
            <pc:sldMk cId="225064801" sldId="322"/>
            <ac:picMk id="27" creationId="{07979FAE-7D9F-1B94-5F9E-D09A3B1C31AA}"/>
          </ac:picMkLst>
        </pc:picChg>
        <pc:picChg chg="add mod">
          <ac:chgData name="Cornelius, Victoria R" userId="4e3b79a4-73af-420e-a347-a0c4a425cb12" providerId="ADAL" clId="{D86A0CB4-01C8-4202-AB7E-E292AE74AA6F}" dt="2024-09-07T20:43:02.195" v="11069" actId="207"/>
          <ac:picMkLst>
            <pc:docMk/>
            <pc:sldMk cId="225064801" sldId="322"/>
            <ac:picMk id="29" creationId="{937D1416-26EB-7637-3BE3-89FD1248E287}"/>
          </ac:picMkLst>
        </pc:picChg>
        <pc:picChg chg="add mod">
          <ac:chgData name="Cornelius, Victoria R" userId="4e3b79a4-73af-420e-a347-a0c4a425cb12" providerId="ADAL" clId="{D86A0CB4-01C8-4202-AB7E-E292AE74AA6F}" dt="2024-09-07T20:43:07.772" v="11071" actId="1076"/>
          <ac:picMkLst>
            <pc:docMk/>
            <pc:sldMk cId="225064801" sldId="322"/>
            <ac:picMk id="30" creationId="{8A992DD1-7483-02F8-D8F8-CB4FB3F82D34}"/>
          </ac:picMkLst>
        </pc:picChg>
        <pc:picChg chg="add mod">
          <ac:chgData name="Cornelius, Victoria R" userId="4e3b79a4-73af-420e-a347-a0c4a425cb12" providerId="ADAL" clId="{D86A0CB4-01C8-4202-AB7E-E292AE74AA6F}" dt="2024-09-07T20:43:13.493" v="11073" actId="1076"/>
          <ac:picMkLst>
            <pc:docMk/>
            <pc:sldMk cId="225064801" sldId="322"/>
            <ac:picMk id="31" creationId="{EB754EAF-0C36-9BCE-1661-F93B74CA3E40}"/>
          </ac:picMkLst>
        </pc:picChg>
        <pc:picChg chg="add mod">
          <ac:chgData name="Cornelius, Victoria R" userId="4e3b79a4-73af-420e-a347-a0c4a425cb12" providerId="ADAL" clId="{D86A0CB4-01C8-4202-AB7E-E292AE74AA6F}" dt="2024-09-07T20:45:30.840" v="11082" actId="1076"/>
          <ac:picMkLst>
            <pc:docMk/>
            <pc:sldMk cId="225064801" sldId="322"/>
            <ac:picMk id="2050" creationId="{8AAE1A7B-D203-CBA0-58D0-F5216FA37A90}"/>
          </ac:picMkLst>
        </pc:picChg>
      </pc:sldChg>
      <pc:sldChg chg="addSp delSp modSp add mod modAnim modNotesTx">
        <pc:chgData name="Cornelius, Victoria R" userId="4e3b79a4-73af-420e-a347-a0c4a425cb12" providerId="ADAL" clId="{D86A0CB4-01C8-4202-AB7E-E292AE74AA6F}" dt="2024-09-11T10:36:06.982" v="13788"/>
        <pc:sldMkLst>
          <pc:docMk/>
          <pc:sldMk cId="3007050237" sldId="323"/>
        </pc:sldMkLst>
        <pc:spChg chg="mod">
          <ac:chgData name="Cornelius, Victoria R" userId="4e3b79a4-73af-420e-a347-a0c4a425cb12" providerId="ADAL" clId="{D86A0CB4-01C8-4202-AB7E-E292AE74AA6F}" dt="2024-09-07T21:35:43.173" v="12204" actId="404"/>
          <ac:spMkLst>
            <pc:docMk/>
            <pc:sldMk cId="3007050237" sldId="323"/>
            <ac:spMk id="2" creationId="{FA3324E4-8A58-F505-74BA-CE66D8710575}"/>
          </ac:spMkLst>
        </pc:spChg>
        <pc:spChg chg="del">
          <ac:chgData name="Cornelius, Victoria R" userId="4e3b79a4-73af-420e-a347-a0c4a425cb12" providerId="ADAL" clId="{D86A0CB4-01C8-4202-AB7E-E292AE74AA6F}" dt="2024-09-07T21:03:51.532" v="11552" actId="478"/>
          <ac:spMkLst>
            <pc:docMk/>
            <pc:sldMk cId="3007050237" sldId="323"/>
            <ac:spMk id="4" creationId="{4670892D-5613-FFCF-D3E6-FF2FCA8EC7F6}"/>
          </ac:spMkLst>
        </pc:spChg>
        <pc:spChg chg="add del mod">
          <ac:chgData name="Cornelius, Victoria R" userId="4e3b79a4-73af-420e-a347-a0c4a425cb12" providerId="ADAL" clId="{D86A0CB4-01C8-4202-AB7E-E292AE74AA6F}" dt="2024-09-07T21:32:53.244" v="12155" actId="478"/>
          <ac:spMkLst>
            <pc:docMk/>
            <pc:sldMk cId="3007050237" sldId="323"/>
            <ac:spMk id="5" creationId="{003D2F75-3C34-CB5B-35BF-6650128EC5C5}"/>
          </ac:spMkLst>
        </pc:spChg>
        <pc:spChg chg="mod">
          <ac:chgData name="Cornelius, Victoria R" userId="4e3b79a4-73af-420e-a347-a0c4a425cb12" providerId="ADAL" clId="{D86A0CB4-01C8-4202-AB7E-E292AE74AA6F}" dt="2024-09-07T21:18:58.306" v="11832" actId="20577"/>
          <ac:spMkLst>
            <pc:docMk/>
            <pc:sldMk cId="3007050237" sldId="323"/>
            <ac:spMk id="7" creationId="{E915EB48-48C0-BC55-DE66-53EAB6B089BE}"/>
          </ac:spMkLst>
        </pc:spChg>
        <pc:spChg chg="add mod">
          <ac:chgData name="Cornelius, Victoria R" userId="4e3b79a4-73af-420e-a347-a0c4a425cb12" providerId="ADAL" clId="{D86A0CB4-01C8-4202-AB7E-E292AE74AA6F}" dt="2024-09-07T21:33:17.775" v="12160" actId="1076"/>
          <ac:spMkLst>
            <pc:docMk/>
            <pc:sldMk cId="3007050237" sldId="323"/>
            <ac:spMk id="9" creationId="{8CF7ABC8-5842-B706-EA6F-0DEC87BA6359}"/>
          </ac:spMkLst>
        </pc:spChg>
        <pc:spChg chg="add mod">
          <ac:chgData name="Cornelius, Victoria R" userId="4e3b79a4-73af-420e-a347-a0c4a425cb12" providerId="ADAL" clId="{D86A0CB4-01C8-4202-AB7E-E292AE74AA6F}" dt="2024-09-07T21:36:00.808" v="12206" actId="1076"/>
          <ac:spMkLst>
            <pc:docMk/>
            <pc:sldMk cId="3007050237" sldId="323"/>
            <ac:spMk id="10" creationId="{71AE6CDA-010D-5F53-645F-871AD9157B7C}"/>
          </ac:spMkLst>
        </pc:spChg>
        <pc:spChg chg="add mod">
          <ac:chgData name="Cornelius, Victoria R" userId="4e3b79a4-73af-420e-a347-a0c4a425cb12" providerId="ADAL" clId="{D86A0CB4-01C8-4202-AB7E-E292AE74AA6F}" dt="2024-09-07T21:36:38.130" v="12209" actId="207"/>
          <ac:spMkLst>
            <pc:docMk/>
            <pc:sldMk cId="3007050237" sldId="323"/>
            <ac:spMk id="11" creationId="{E935AA12-1A77-8C08-EBC4-49A71D41C751}"/>
          </ac:spMkLst>
        </pc:spChg>
      </pc:sldChg>
      <pc:sldChg chg="addSp delSp modSp new mod">
        <pc:chgData name="Cornelius, Victoria R" userId="4e3b79a4-73af-420e-a347-a0c4a425cb12" providerId="ADAL" clId="{D86A0CB4-01C8-4202-AB7E-E292AE74AA6F}" dt="2024-09-11T10:36:13.926" v="13790" actId="478"/>
        <pc:sldMkLst>
          <pc:docMk/>
          <pc:sldMk cId="3871603767" sldId="324"/>
        </pc:sldMkLst>
        <pc:spChg chg="mod">
          <ac:chgData name="Cornelius, Victoria R" userId="4e3b79a4-73af-420e-a347-a0c4a425cb12" providerId="ADAL" clId="{D86A0CB4-01C8-4202-AB7E-E292AE74AA6F}" dt="2024-09-07T21:51:16.232" v="12940" actId="20577"/>
          <ac:spMkLst>
            <pc:docMk/>
            <pc:sldMk cId="3871603767" sldId="324"/>
            <ac:spMk id="2" creationId="{735E7FCE-D624-9BBC-40DA-6206D33F8DE4}"/>
          </ac:spMkLst>
        </pc:spChg>
        <pc:spChg chg="add del">
          <ac:chgData name="Cornelius, Victoria R" userId="4e3b79a4-73af-420e-a347-a0c4a425cb12" providerId="ADAL" clId="{D86A0CB4-01C8-4202-AB7E-E292AE74AA6F}" dt="2024-09-07T21:50:10.419" v="12850"/>
          <ac:spMkLst>
            <pc:docMk/>
            <pc:sldMk cId="3871603767" sldId="324"/>
            <ac:spMk id="3" creationId="{4D4977E2-1801-3102-88CC-75A3385D4CA8}"/>
          </ac:spMkLst>
        </pc:spChg>
        <pc:spChg chg="del">
          <ac:chgData name="Cornelius, Victoria R" userId="4e3b79a4-73af-420e-a347-a0c4a425cb12" providerId="ADAL" clId="{D86A0CB4-01C8-4202-AB7E-E292AE74AA6F}" dt="2024-09-11T10:36:13.926" v="13790" actId="478"/>
          <ac:spMkLst>
            <pc:docMk/>
            <pc:sldMk cId="3871603767" sldId="324"/>
            <ac:spMk id="4" creationId="{58B7BD72-56F5-9588-9A20-04D12549EF88}"/>
          </ac:spMkLst>
        </pc:spChg>
        <pc:spChg chg="del">
          <ac:chgData name="Cornelius, Victoria R" userId="4e3b79a4-73af-420e-a347-a0c4a425cb12" providerId="ADAL" clId="{D86A0CB4-01C8-4202-AB7E-E292AE74AA6F}" dt="2024-09-11T10:36:11.893" v="13789" actId="478"/>
          <ac:spMkLst>
            <pc:docMk/>
            <pc:sldMk cId="3871603767" sldId="324"/>
            <ac:spMk id="5" creationId="{12EFEF67-E275-79DC-B870-6B582BBB204A}"/>
          </ac:spMkLst>
        </pc:spChg>
        <pc:spChg chg="del">
          <ac:chgData name="Cornelius, Victoria R" userId="4e3b79a4-73af-420e-a347-a0c4a425cb12" providerId="ADAL" clId="{D86A0CB4-01C8-4202-AB7E-E292AE74AA6F}" dt="2024-09-07T21:50:31.472" v="12855" actId="478"/>
          <ac:spMkLst>
            <pc:docMk/>
            <pc:sldMk cId="3871603767" sldId="324"/>
            <ac:spMk id="7" creationId="{55D3B806-C0A1-46B6-1A11-2D4E9DFE8A05}"/>
          </ac:spMkLst>
        </pc:spChg>
        <pc:graphicFrameChg chg="add mod">
          <ac:chgData name="Cornelius, Victoria R" userId="4e3b79a4-73af-420e-a347-a0c4a425cb12" providerId="ADAL" clId="{D86A0CB4-01C8-4202-AB7E-E292AE74AA6F}" dt="2024-09-07T21:50:05.403" v="12849"/>
          <ac:graphicFrameMkLst>
            <pc:docMk/>
            <pc:sldMk cId="3871603767" sldId="324"/>
            <ac:graphicFrameMk id="8" creationId="{0744D076-6438-0971-AF5B-89902A606AB4}"/>
          </ac:graphicFrameMkLst>
        </pc:graphicFrameChg>
        <pc:picChg chg="add mod">
          <ac:chgData name="Cornelius, Victoria R" userId="4e3b79a4-73af-420e-a347-a0c4a425cb12" providerId="ADAL" clId="{D86A0CB4-01C8-4202-AB7E-E292AE74AA6F}" dt="2024-09-07T21:50:22.909" v="12854" actId="14100"/>
          <ac:picMkLst>
            <pc:docMk/>
            <pc:sldMk cId="3871603767" sldId="324"/>
            <ac:picMk id="9" creationId="{E1A23ADD-6558-B9FB-9704-E0598670A5A1}"/>
          </ac:picMkLst>
        </pc:picChg>
      </pc:sldChg>
      <pc:sldMasterChg chg="del delSldLayout">
        <pc:chgData name="Cornelius, Victoria R" userId="4e3b79a4-73af-420e-a347-a0c4a425cb12" providerId="ADAL" clId="{D86A0CB4-01C8-4202-AB7E-E292AE74AA6F}" dt="2024-09-06T12:37:04.139" v="4538" actId="47"/>
        <pc:sldMasterMkLst>
          <pc:docMk/>
          <pc:sldMasterMk cId="1457161759" sldId="2147483648"/>
        </pc:sldMasterMkLst>
        <pc:sldLayoutChg chg="del">
          <pc:chgData name="Cornelius, Victoria R" userId="4e3b79a4-73af-420e-a347-a0c4a425cb12" providerId="ADAL" clId="{D86A0CB4-01C8-4202-AB7E-E292AE74AA6F}" dt="2024-09-06T12:37:04.139" v="4538" actId="47"/>
          <pc:sldLayoutMkLst>
            <pc:docMk/>
            <pc:sldMasterMk cId="1457161759" sldId="2147483648"/>
            <pc:sldLayoutMk cId="3269585506" sldId="2147483649"/>
          </pc:sldLayoutMkLst>
        </pc:sldLayoutChg>
        <pc:sldLayoutChg chg="del">
          <pc:chgData name="Cornelius, Victoria R" userId="4e3b79a4-73af-420e-a347-a0c4a425cb12" providerId="ADAL" clId="{D86A0CB4-01C8-4202-AB7E-E292AE74AA6F}" dt="2024-09-06T12:37:04.139" v="4538" actId="47"/>
          <pc:sldLayoutMkLst>
            <pc:docMk/>
            <pc:sldMasterMk cId="1457161759" sldId="2147483648"/>
            <pc:sldLayoutMk cId="1921371180" sldId="2147483650"/>
          </pc:sldLayoutMkLst>
        </pc:sldLayoutChg>
        <pc:sldLayoutChg chg="del">
          <pc:chgData name="Cornelius, Victoria R" userId="4e3b79a4-73af-420e-a347-a0c4a425cb12" providerId="ADAL" clId="{D86A0CB4-01C8-4202-AB7E-E292AE74AA6F}" dt="2024-09-06T12:37:04.139" v="4538" actId="47"/>
          <pc:sldLayoutMkLst>
            <pc:docMk/>
            <pc:sldMasterMk cId="1457161759" sldId="2147483648"/>
            <pc:sldLayoutMk cId="297543619" sldId="2147483651"/>
          </pc:sldLayoutMkLst>
        </pc:sldLayoutChg>
        <pc:sldLayoutChg chg="del">
          <pc:chgData name="Cornelius, Victoria R" userId="4e3b79a4-73af-420e-a347-a0c4a425cb12" providerId="ADAL" clId="{D86A0CB4-01C8-4202-AB7E-E292AE74AA6F}" dt="2024-09-06T12:37:04.139" v="4538" actId="47"/>
          <pc:sldLayoutMkLst>
            <pc:docMk/>
            <pc:sldMasterMk cId="1457161759" sldId="2147483648"/>
            <pc:sldLayoutMk cId="3073274681" sldId="2147483652"/>
          </pc:sldLayoutMkLst>
        </pc:sldLayoutChg>
        <pc:sldLayoutChg chg="del">
          <pc:chgData name="Cornelius, Victoria R" userId="4e3b79a4-73af-420e-a347-a0c4a425cb12" providerId="ADAL" clId="{D86A0CB4-01C8-4202-AB7E-E292AE74AA6F}" dt="2024-09-06T12:37:04.139" v="4538" actId="47"/>
          <pc:sldLayoutMkLst>
            <pc:docMk/>
            <pc:sldMasterMk cId="1457161759" sldId="2147483648"/>
            <pc:sldLayoutMk cId="3891876172" sldId="2147483653"/>
          </pc:sldLayoutMkLst>
        </pc:sldLayoutChg>
        <pc:sldLayoutChg chg="del">
          <pc:chgData name="Cornelius, Victoria R" userId="4e3b79a4-73af-420e-a347-a0c4a425cb12" providerId="ADAL" clId="{D86A0CB4-01C8-4202-AB7E-E292AE74AA6F}" dt="2024-09-06T12:37:04.139" v="4538" actId="47"/>
          <pc:sldLayoutMkLst>
            <pc:docMk/>
            <pc:sldMasterMk cId="1457161759" sldId="2147483648"/>
            <pc:sldLayoutMk cId="1151912711" sldId="2147483654"/>
          </pc:sldLayoutMkLst>
        </pc:sldLayoutChg>
        <pc:sldLayoutChg chg="del">
          <pc:chgData name="Cornelius, Victoria R" userId="4e3b79a4-73af-420e-a347-a0c4a425cb12" providerId="ADAL" clId="{D86A0CB4-01C8-4202-AB7E-E292AE74AA6F}" dt="2024-09-06T12:37:04.139" v="4538" actId="47"/>
          <pc:sldLayoutMkLst>
            <pc:docMk/>
            <pc:sldMasterMk cId="1457161759" sldId="2147483648"/>
            <pc:sldLayoutMk cId="2134863179" sldId="2147483655"/>
          </pc:sldLayoutMkLst>
        </pc:sldLayoutChg>
        <pc:sldLayoutChg chg="del">
          <pc:chgData name="Cornelius, Victoria R" userId="4e3b79a4-73af-420e-a347-a0c4a425cb12" providerId="ADAL" clId="{D86A0CB4-01C8-4202-AB7E-E292AE74AA6F}" dt="2024-09-06T12:37:04.139" v="4538" actId="47"/>
          <pc:sldLayoutMkLst>
            <pc:docMk/>
            <pc:sldMasterMk cId="1457161759" sldId="2147483648"/>
            <pc:sldLayoutMk cId="1025503764" sldId="2147483656"/>
          </pc:sldLayoutMkLst>
        </pc:sldLayoutChg>
        <pc:sldLayoutChg chg="del">
          <pc:chgData name="Cornelius, Victoria R" userId="4e3b79a4-73af-420e-a347-a0c4a425cb12" providerId="ADAL" clId="{D86A0CB4-01C8-4202-AB7E-E292AE74AA6F}" dt="2024-09-06T12:37:04.139" v="4538" actId="47"/>
          <pc:sldLayoutMkLst>
            <pc:docMk/>
            <pc:sldMasterMk cId="1457161759" sldId="2147483648"/>
            <pc:sldLayoutMk cId="1023214965" sldId="2147483657"/>
          </pc:sldLayoutMkLst>
        </pc:sldLayoutChg>
        <pc:sldLayoutChg chg="del">
          <pc:chgData name="Cornelius, Victoria R" userId="4e3b79a4-73af-420e-a347-a0c4a425cb12" providerId="ADAL" clId="{D86A0CB4-01C8-4202-AB7E-E292AE74AA6F}" dt="2024-09-06T12:37:04.139" v="4538" actId="47"/>
          <pc:sldLayoutMkLst>
            <pc:docMk/>
            <pc:sldMasterMk cId="1457161759" sldId="2147483648"/>
            <pc:sldLayoutMk cId="1308259819" sldId="2147483658"/>
          </pc:sldLayoutMkLst>
        </pc:sldLayoutChg>
        <pc:sldLayoutChg chg="del">
          <pc:chgData name="Cornelius, Victoria R" userId="4e3b79a4-73af-420e-a347-a0c4a425cb12" providerId="ADAL" clId="{D86A0CB4-01C8-4202-AB7E-E292AE74AA6F}" dt="2024-09-06T12:37:04.139" v="4538" actId="47"/>
          <pc:sldLayoutMkLst>
            <pc:docMk/>
            <pc:sldMasterMk cId="1457161759" sldId="2147483648"/>
            <pc:sldLayoutMk cId="2030419614" sldId="2147483659"/>
          </pc:sldLayoutMkLst>
        </pc:sldLayoutChg>
      </pc:sldMasterChg>
    </pc:docChg>
  </pc:docChgLst>
  <pc:docChgLst>
    <pc:chgData name="Rayat, Ranjit K" userId="e0a45615-7e52-4714-ae73-979319bca408" providerId="ADAL" clId="{D79DA0B2-41C6-4345-A1AA-3B8BD7C6671B}"/>
    <pc:docChg chg="undo custSel delSld modSld">
      <pc:chgData name="Rayat, Ranjit K" userId="e0a45615-7e52-4714-ae73-979319bca408" providerId="ADAL" clId="{D79DA0B2-41C6-4345-A1AA-3B8BD7C6671B}" dt="2024-09-12T08:52:39.023" v="1160" actId="20577"/>
      <pc:docMkLst>
        <pc:docMk/>
      </pc:docMkLst>
      <pc:sldChg chg="modSp del mod">
        <pc:chgData name="Rayat, Ranjit K" userId="e0a45615-7e52-4714-ae73-979319bca408" providerId="ADAL" clId="{D79DA0B2-41C6-4345-A1AA-3B8BD7C6671B}" dt="2024-09-03T09:35:39.734" v="64" actId="47"/>
        <pc:sldMkLst>
          <pc:docMk/>
          <pc:sldMk cId="3312762924" sldId="257"/>
        </pc:sldMkLst>
        <pc:spChg chg="mod">
          <ac:chgData name="Rayat, Ranjit K" userId="e0a45615-7e52-4714-ae73-979319bca408" providerId="ADAL" clId="{D79DA0B2-41C6-4345-A1AA-3B8BD7C6671B}" dt="2024-09-03T09:35:07.741" v="50" actId="108"/>
          <ac:spMkLst>
            <pc:docMk/>
            <pc:sldMk cId="3312762924" sldId="257"/>
            <ac:spMk id="2" creationId="{8350D38A-062A-6464-C7C0-E5C174DDCFCC}"/>
          </ac:spMkLst>
        </pc:spChg>
      </pc:sldChg>
      <pc:sldChg chg="del">
        <pc:chgData name="Rayat, Ranjit K" userId="e0a45615-7e52-4714-ae73-979319bca408" providerId="ADAL" clId="{D79DA0B2-41C6-4345-A1AA-3B8BD7C6671B}" dt="2024-09-03T10:11:15.441" v="571" actId="47"/>
        <pc:sldMkLst>
          <pc:docMk/>
          <pc:sldMk cId="2519232242" sldId="258"/>
        </pc:sldMkLst>
      </pc:sldChg>
      <pc:sldChg chg="del">
        <pc:chgData name="Rayat, Ranjit K" userId="e0a45615-7e52-4714-ae73-979319bca408" providerId="ADAL" clId="{D79DA0B2-41C6-4345-A1AA-3B8BD7C6671B}" dt="2024-09-03T10:19:43.114" v="785" actId="47"/>
        <pc:sldMkLst>
          <pc:docMk/>
          <pc:sldMk cId="32999401" sldId="259"/>
        </pc:sldMkLst>
      </pc:sldChg>
      <pc:sldChg chg="del">
        <pc:chgData name="Rayat, Ranjit K" userId="e0a45615-7e52-4714-ae73-979319bca408" providerId="ADAL" clId="{D79DA0B2-41C6-4345-A1AA-3B8BD7C6671B}" dt="2024-09-03T10:21:33.327" v="834" actId="47"/>
        <pc:sldMkLst>
          <pc:docMk/>
          <pc:sldMk cId="733380930" sldId="260"/>
        </pc:sldMkLst>
      </pc:sldChg>
      <pc:sldChg chg="del">
        <pc:chgData name="Rayat, Ranjit K" userId="e0a45615-7e52-4714-ae73-979319bca408" providerId="ADAL" clId="{D79DA0B2-41C6-4345-A1AA-3B8BD7C6671B}" dt="2024-09-03T10:21:35.091" v="835" actId="47"/>
        <pc:sldMkLst>
          <pc:docMk/>
          <pc:sldMk cId="2890446423" sldId="261"/>
        </pc:sldMkLst>
      </pc:sldChg>
      <pc:sldChg chg="del">
        <pc:chgData name="Rayat, Ranjit K" userId="e0a45615-7e52-4714-ae73-979319bca408" providerId="ADAL" clId="{D79DA0B2-41C6-4345-A1AA-3B8BD7C6671B}" dt="2024-09-03T09:50:08.650" v="276" actId="47"/>
        <pc:sldMkLst>
          <pc:docMk/>
          <pc:sldMk cId="204398905" sldId="262"/>
        </pc:sldMkLst>
      </pc:sldChg>
      <pc:sldChg chg="del">
        <pc:chgData name="Rayat, Ranjit K" userId="e0a45615-7e52-4714-ae73-979319bca408" providerId="ADAL" clId="{D79DA0B2-41C6-4345-A1AA-3B8BD7C6671B}" dt="2024-09-03T09:54:27.877" v="342" actId="47"/>
        <pc:sldMkLst>
          <pc:docMk/>
          <pc:sldMk cId="1981365744" sldId="270"/>
        </pc:sldMkLst>
      </pc:sldChg>
      <pc:sldChg chg="addSp delSp modSp del mod">
        <pc:chgData name="Rayat, Ranjit K" userId="e0a45615-7e52-4714-ae73-979319bca408" providerId="ADAL" clId="{D79DA0B2-41C6-4345-A1AA-3B8BD7C6671B}" dt="2024-09-03T10:15:54.744" v="680" actId="47"/>
        <pc:sldMkLst>
          <pc:docMk/>
          <pc:sldMk cId="1261632778" sldId="289"/>
        </pc:sldMkLst>
        <pc:spChg chg="del mod">
          <ac:chgData name="Rayat, Ranjit K" userId="e0a45615-7e52-4714-ae73-979319bca408" providerId="ADAL" clId="{D79DA0B2-41C6-4345-A1AA-3B8BD7C6671B}" dt="2024-09-03T10:12:16.108" v="652" actId="478"/>
          <ac:spMkLst>
            <pc:docMk/>
            <pc:sldMk cId="1261632778" sldId="289"/>
            <ac:spMk id="2" creationId="{70D3BB6C-9F68-3CA0-4457-40AE4A6FAD52}"/>
          </ac:spMkLst>
        </pc:spChg>
        <pc:spChg chg="add mod">
          <ac:chgData name="Rayat, Ranjit K" userId="e0a45615-7e52-4714-ae73-979319bca408" providerId="ADAL" clId="{D79DA0B2-41C6-4345-A1AA-3B8BD7C6671B}" dt="2024-09-03T10:11:33.715" v="574"/>
          <ac:spMkLst>
            <pc:docMk/>
            <pc:sldMk cId="1261632778" sldId="289"/>
            <ac:spMk id="4" creationId="{B4FF36CC-6340-A3F8-1277-082774119119}"/>
          </ac:spMkLst>
        </pc:spChg>
        <pc:spChg chg="mod">
          <ac:chgData name="Rayat, Ranjit K" userId="e0a45615-7e52-4714-ae73-979319bca408" providerId="ADAL" clId="{D79DA0B2-41C6-4345-A1AA-3B8BD7C6671B}" dt="2024-09-03T10:13:00.682" v="656" actId="122"/>
          <ac:spMkLst>
            <pc:docMk/>
            <pc:sldMk cId="1261632778" sldId="289"/>
            <ac:spMk id="5" creationId="{B68B03F5-22BB-6215-6C38-F2517268BFA4}"/>
          </ac:spMkLst>
        </pc:spChg>
        <pc:spChg chg="add mod">
          <ac:chgData name="Rayat, Ranjit K" userId="e0a45615-7e52-4714-ae73-979319bca408" providerId="ADAL" clId="{D79DA0B2-41C6-4345-A1AA-3B8BD7C6671B}" dt="2024-09-03T10:12:12.952" v="651" actId="20577"/>
          <ac:spMkLst>
            <pc:docMk/>
            <pc:sldMk cId="1261632778" sldId="289"/>
            <ac:spMk id="6" creationId="{A5D303EC-EDBE-896D-BDEE-FFDE4B665432}"/>
          </ac:spMkLst>
        </pc:spChg>
        <pc:spChg chg="mod">
          <ac:chgData name="Rayat, Ranjit K" userId="e0a45615-7e52-4714-ae73-979319bca408" providerId="ADAL" clId="{D79DA0B2-41C6-4345-A1AA-3B8BD7C6671B}" dt="2024-09-03T10:13:00.682" v="656" actId="122"/>
          <ac:spMkLst>
            <pc:docMk/>
            <pc:sldMk cId="1261632778" sldId="289"/>
            <ac:spMk id="9" creationId="{D9A56B87-9D62-1764-F60F-3A53B9A9831C}"/>
          </ac:spMkLst>
        </pc:spChg>
        <pc:spChg chg="add del mod">
          <ac:chgData name="Rayat, Ranjit K" userId="e0a45615-7e52-4714-ae73-979319bca408" providerId="ADAL" clId="{D79DA0B2-41C6-4345-A1AA-3B8BD7C6671B}" dt="2024-09-03T10:12:21.698" v="653" actId="478"/>
          <ac:spMkLst>
            <pc:docMk/>
            <pc:sldMk cId="1261632778" sldId="289"/>
            <ac:spMk id="10" creationId="{A3B79253-390D-45C1-615A-9FE13BC40DFE}"/>
          </ac:spMkLst>
        </pc:spChg>
        <pc:spChg chg="mod">
          <ac:chgData name="Rayat, Ranjit K" userId="e0a45615-7e52-4714-ae73-979319bca408" providerId="ADAL" clId="{D79DA0B2-41C6-4345-A1AA-3B8BD7C6671B}" dt="2024-09-03T10:13:00.682" v="656" actId="122"/>
          <ac:spMkLst>
            <pc:docMk/>
            <pc:sldMk cId="1261632778" sldId="289"/>
            <ac:spMk id="13" creationId="{E55E9F32-828B-5E1B-2CD6-57D7F967F51F}"/>
          </ac:spMkLst>
        </pc:spChg>
        <pc:spChg chg="mod">
          <ac:chgData name="Rayat, Ranjit K" userId="e0a45615-7e52-4714-ae73-979319bca408" providerId="ADAL" clId="{D79DA0B2-41C6-4345-A1AA-3B8BD7C6671B}" dt="2024-09-03T10:13:00.682" v="656" actId="122"/>
          <ac:spMkLst>
            <pc:docMk/>
            <pc:sldMk cId="1261632778" sldId="289"/>
            <ac:spMk id="17" creationId="{AE21B1A3-4152-7A9A-0D1D-E49A92F58051}"/>
          </ac:spMkLst>
        </pc:spChg>
      </pc:sldChg>
      <pc:sldChg chg="del">
        <pc:chgData name="Rayat, Ranjit K" userId="e0a45615-7e52-4714-ae73-979319bca408" providerId="ADAL" clId="{D79DA0B2-41C6-4345-A1AA-3B8BD7C6671B}" dt="2024-09-03T10:00:15.673" v="444" actId="47"/>
        <pc:sldMkLst>
          <pc:docMk/>
          <pc:sldMk cId="605436368" sldId="300"/>
        </pc:sldMkLst>
      </pc:sldChg>
      <pc:sldChg chg="del">
        <pc:chgData name="Rayat, Ranjit K" userId="e0a45615-7e52-4714-ae73-979319bca408" providerId="ADAL" clId="{D79DA0B2-41C6-4345-A1AA-3B8BD7C6671B}" dt="2024-09-03T10:20:59.885" v="821" actId="47"/>
        <pc:sldMkLst>
          <pc:docMk/>
          <pc:sldMk cId="729957925" sldId="301"/>
        </pc:sldMkLst>
      </pc:sldChg>
      <pc:sldChg chg="addSp delSp modSp del mod">
        <pc:chgData name="Rayat, Ranjit K" userId="e0a45615-7e52-4714-ae73-979319bca408" providerId="ADAL" clId="{D79DA0B2-41C6-4345-A1AA-3B8BD7C6671B}" dt="2024-09-12T08:16:47.079" v="891" actId="1076"/>
        <pc:sldMkLst>
          <pc:docMk/>
          <pc:sldMk cId="266826683" sldId="302"/>
        </pc:sldMkLst>
        <pc:spChg chg="del">
          <ac:chgData name="Rayat, Ranjit K" userId="e0a45615-7e52-4714-ae73-979319bca408" providerId="ADAL" clId="{D79DA0B2-41C6-4345-A1AA-3B8BD7C6671B}" dt="2024-09-03T09:32:41.082" v="3" actId="478"/>
          <ac:spMkLst>
            <pc:docMk/>
            <pc:sldMk cId="266826683" sldId="302"/>
            <ac:spMk id="2" creationId="{2E2B5E60-AD83-A7CE-4AC3-0AF557FD3A25}"/>
          </ac:spMkLst>
        </pc:spChg>
        <pc:spChg chg="del">
          <ac:chgData name="Rayat, Ranjit K" userId="e0a45615-7e52-4714-ae73-979319bca408" providerId="ADAL" clId="{D79DA0B2-41C6-4345-A1AA-3B8BD7C6671B}" dt="2024-09-03T09:33:22.131" v="18" actId="478"/>
          <ac:spMkLst>
            <pc:docMk/>
            <pc:sldMk cId="266826683" sldId="302"/>
            <ac:spMk id="3" creationId="{0108A084-C83B-B1BA-F1C8-58ED2C96F318}"/>
          </ac:spMkLst>
        </pc:spChg>
        <pc:spChg chg="add mod">
          <ac:chgData name="Rayat, Ranjit K" userId="e0a45615-7e52-4714-ae73-979319bca408" providerId="ADAL" clId="{D79DA0B2-41C6-4345-A1AA-3B8BD7C6671B}" dt="2024-09-12T08:15:53.545" v="882" actId="14100"/>
          <ac:spMkLst>
            <pc:docMk/>
            <pc:sldMk cId="266826683" sldId="302"/>
            <ac:spMk id="3" creationId="{4F6F38BA-E300-40BA-99DA-E64ED7A2FCED}"/>
          </ac:spMkLst>
        </pc:spChg>
        <pc:spChg chg="add mod">
          <ac:chgData name="Rayat, Ranjit K" userId="e0a45615-7e52-4714-ae73-979319bca408" providerId="ADAL" clId="{D79DA0B2-41C6-4345-A1AA-3B8BD7C6671B}" dt="2024-09-12T08:16:40.768" v="890" actId="1076"/>
          <ac:spMkLst>
            <pc:docMk/>
            <pc:sldMk cId="266826683" sldId="302"/>
            <ac:spMk id="4" creationId="{51C29847-321E-88D4-C91F-965AB4C207A5}"/>
          </ac:spMkLst>
        </pc:spChg>
        <pc:spChg chg="mod">
          <ac:chgData name="Rayat, Ranjit K" userId="e0a45615-7e52-4714-ae73-979319bca408" providerId="ADAL" clId="{D79DA0B2-41C6-4345-A1AA-3B8BD7C6671B}" dt="2024-09-12T08:15:42.833" v="879" actId="1076"/>
          <ac:spMkLst>
            <pc:docMk/>
            <pc:sldMk cId="266826683" sldId="302"/>
            <ac:spMk id="6" creationId="{D8590196-1683-86F1-9CB4-80E5FB8111EC}"/>
          </ac:spMkLst>
        </pc:spChg>
        <pc:spChg chg="add del mod">
          <ac:chgData name="Rayat, Ranjit K" userId="e0a45615-7e52-4714-ae73-979319bca408" providerId="ADAL" clId="{D79DA0B2-41C6-4345-A1AA-3B8BD7C6671B}" dt="2024-09-03T09:32:44.562" v="5" actId="478"/>
          <ac:spMkLst>
            <pc:docMk/>
            <pc:sldMk cId="266826683" sldId="302"/>
            <ac:spMk id="7" creationId="{0FFF1675-31E6-3755-7230-8AADAB2FBEB4}"/>
          </ac:spMkLst>
        </pc:spChg>
        <pc:spChg chg="add del mod">
          <ac:chgData name="Rayat, Ranjit K" userId="e0a45615-7e52-4714-ae73-979319bca408" providerId="ADAL" clId="{D79DA0B2-41C6-4345-A1AA-3B8BD7C6671B}" dt="2024-09-03T09:33:24.486" v="19" actId="478"/>
          <ac:spMkLst>
            <pc:docMk/>
            <pc:sldMk cId="266826683" sldId="302"/>
            <ac:spMk id="9" creationId="{C810BECF-BC98-8CE3-DBC2-C63F05667734}"/>
          </ac:spMkLst>
        </pc:spChg>
        <pc:spChg chg="add mod">
          <ac:chgData name="Rayat, Ranjit K" userId="e0a45615-7e52-4714-ae73-979319bca408" providerId="ADAL" clId="{D79DA0B2-41C6-4345-A1AA-3B8BD7C6671B}" dt="2024-09-12T08:16:47.079" v="891" actId="1076"/>
          <ac:spMkLst>
            <pc:docMk/>
            <pc:sldMk cId="266826683" sldId="302"/>
            <ac:spMk id="10" creationId="{032C9152-1F46-D43B-FF77-DB318B662EE8}"/>
          </ac:spMkLst>
        </pc:spChg>
        <pc:cxnChg chg="add mod">
          <ac:chgData name="Rayat, Ranjit K" userId="e0a45615-7e52-4714-ae73-979319bca408" providerId="ADAL" clId="{D79DA0B2-41C6-4345-A1AA-3B8BD7C6671B}" dt="2024-09-12T08:16:03.424" v="884" actId="14100"/>
          <ac:cxnSpMkLst>
            <pc:docMk/>
            <pc:sldMk cId="266826683" sldId="302"/>
            <ac:cxnSpMk id="7" creationId="{12D5E9DB-0522-D97B-A3BA-017B684A56F7}"/>
          </ac:cxnSpMkLst>
        </pc:cxnChg>
      </pc:sldChg>
      <pc:sldChg chg="addSp delSp modSp mod modNotesTx">
        <pc:chgData name="Rayat, Ranjit K" userId="e0a45615-7e52-4714-ae73-979319bca408" providerId="ADAL" clId="{D79DA0B2-41C6-4345-A1AA-3B8BD7C6671B}" dt="2024-09-12T08:20:47.402" v="931" actId="20577"/>
        <pc:sldMkLst>
          <pc:docMk/>
          <pc:sldMk cId="3294633294" sldId="303"/>
        </pc:sldMkLst>
        <pc:spChg chg="mod">
          <ac:chgData name="Rayat, Ranjit K" userId="e0a45615-7e52-4714-ae73-979319bca408" providerId="ADAL" clId="{D79DA0B2-41C6-4345-A1AA-3B8BD7C6671B}" dt="2024-09-03T09:35:53.886" v="70" actId="1076"/>
          <ac:spMkLst>
            <pc:docMk/>
            <pc:sldMk cId="3294633294" sldId="303"/>
            <ac:spMk id="2" creationId="{FA3324E4-8A58-F505-74BA-CE66D8710575}"/>
          </ac:spMkLst>
        </pc:spChg>
        <pc:spChg chg="add del mod">
          <ac:chgData name="Rayat, Ranjit K" userId="e0a45615-7e52-4714-ae73-979319bca408" providerId="ADAL" clId="{D79DA0B2-41C6-4345-A1AA-3B8BD7C6671B}" dt="2024-09-03T09:44:30.003" v="202" actId="478"/>
          <ac:spMkLst>
            <pc:docMk/>
            <pc:sldMk cId="3294633294" sldId="303"/>
            <ac:spMk id="3" creationId="{7F0AF764-8C2E-B132-A4D9-3EA338E6171E}"/>
          </ac:spMkLst>
        </pc:spChg>
        <pc:spChg chg="mod">
          <ac:chgData name="Rayat, Ranjit K" userId="e0a45615-7e52-4714-ae73-979319bca408" providerId="ADAL" clId="{D79DA0B2-41C6-4345-A1AA-3B8BD7C6671B}" dt="2024-09-12T08:20:47.402" v="931" actId="20577"/>
          <ac:spMkLst>
            <pc:docMk/>
            <pc:sldMk cId="3294633294" sldId="303"/>
            <ac:spMk id="4" creationId="{104FEA8F-7C13-8510-AC90-A8A61C06B12B}"/>
          </ac:spMkLst>
        </pc:spChg>
        <pc:spChg chg="del">
          <ac:chgData name="Rayat, Ranjit K" userId="e0a45615-7e52-4714-ae73-979319bca408" providerId="ADAL" clId="{D79DA0B2-41C6-4345-A1AA-3B8BD7C6671B}" dt="2024-09-03T09:48:16.504" v="239" actId="478"/>
          <ac:spMkLst>
            <pc:docMk/>
            <pc:sldMk cId="3294633294" sldId="303"/>
            <ac:spMk id="4" creationId="{C54D7340-98F6-03D5-54F3-4A91AD24DDC8}"/>
          </ac:spMkLst>
        </pc:spChg>
        <pc:spChg chg="del">
          <ac:chgData name="Rayat, Ranjit K" userId="e0a45615-7e52-4714-ae73-979319bca408" providerId="ADAL" clId="{D79DA0B2-41C6-4345-A1AA-3B8BD7C6671B}" dt="2024-09-03T09:35:21.524" v="52" actId="478"/>
          <ac:spMkLst>
            <pc:docMk/>
            <pc:sldMk cId="3294633294" sldId="303"/>
            <ac:spMk id="5" creationId="{7E14C65C-0590-7607-5386-4CD8185CDBD9}"/>
          </ac:spMkLst>
        </pc:spChg>
        <pc:spChg chg="mod">
          <ac:chgData name="Rayat, Ranjit K" userId="e0a45615-7e52-4714-ae73-979319bca408" providerId="ADAL" clId="{D79DA0B2-41C6-4345-A1AA-3B8BD7C6671B}" dt="2024-09-12T08:20:44.378" v="929" actId="20577"/>
          <ac:spMkLst>
            <pc:docMk/>
            <pc:sldMk cId="3294633294" sldId="303"/>
            <ac:spMk id="5" creationId="{F1CD7003-EA21-3911-BC92-311EDBD8BF8A}"/>
          </ac:spMkLst>
        </pc:spChg>
        <pc:spChg chg="mod">
          <ac:chgData name="Rayat, Ranjit K" userId="e0a45615-7e52-4714-ae73-979319bca408" providerId="ADAL" clId="{D79DA0B2-41C6-4345-A1AA-3B8BD7C6671B}" dt="2024-09-12T08:20:41.260" v="927" actId="20577"/>
          <ac:spMkLst>
            <pc:docMk/>
            <pc:sldMk cId="3294633294" sldId="303"/>
            <ac:spMk id="8" creationId="{03F88FC7-8F14-5C8D-6746-C96C6388D4F9}"/>
          </ac:spMkLst>
        </pc:spChg>
        <pc:spChg chg="add mod">
          <ac:chgData name="Rayat, Ranjit K" userId="e0a45615-7e52-4714-ae73-979319bca408" providerId="ADAL" clId="{D79DA0B2-41C6-4345-A1AA-3B8BD7C6671B}" dt="2024-09-12T08:19:31.598" v="915" actId="1076"/>
          <ac:spMkLst>
            <pc:docMk/>
            <pc:sldMk cId="3294633294" sldId="303"/>
            <ac:spMk id="14" creationId="{CECB3B9A-F338-1C53-888D-25C537B4AE8A}"/>
          </ac:spMkLst>
        </pc:spChg>
        <pc:spChg chg="add mod">
          <ac:chgData name="Rayat, Ranjit K" userId="e0a45615-7e52-4714-ae73-979319bca408" providerId="ADAL" clId="{D79DA0B2-41C6-4345-A1AA-3B8BD7C6671B}" dt="2024-09-12T08:19:10.166" v="908" actId="1076"/>
          <ac:spMkLst>
            <pc:docMk/>
            <pc:sldMk cId="3294633294" sldId="303"/>
            <ac:spMk id="15" creationId="{D985A158-70E7-DB35-249D-82AA4CAD339A}"/>
          </ac:spMkLst>
        </pc:spChg>
        <pc:spChg chg="add mod">
          <ac:chgData name="Rayat, Ranjit K" userId="e0a45615-7e52-4714-ae73-979319bca408" providerId="ADAL" clId="{D79DA0B2-41C6-4345-A1AA-3B8BD7C6671B}" dt="2024-09-03T09:45:39.349" v="216" actId="1076"/>
          <ac:spMkLst>
            <pc:docMk/>
            <pc:sldMk cId="3294633294" sldId="303"/>
            <ac:spMk id="16" creationId="{6A3E5288-F282-73FE-0740-E62026A2ACE0}"/>
          </ac:spMkLst>
        </pc:spChg>
        <pc:spChg chg="add mod">
          <ac:chgData name="Rayat, Ranjit K" userId="e0a45615-7e52-4714-ae73-979319bca408" providerId="ADAL" clId="{D79DA0B2-41C6-4345-A1AA-3B8BD7C6671B}" dt="2024-09-12T08:20:37.333" v="925" actId="20577"/>
          <ac:spMkLst>
            <pc:docMk/>
            <pc:sldMk cId="3294633294" sldId="303"/>
            <ac:spMk id="17" creationId="{E5258299-60BD-16A3-EB6E-E0C8DCCE65A0}"/>
          </ac:spMkLst>
        </pc:spChg>
        <pc:spChg chg="add del mod">
          <ac:chgData name="Rayat, Ranjit K" userId="e0a45615-7e52-4714-ae73-979319bca408" providerId="ADAL" clId="{D79DA0B2-41C6-4345-A1AA-3B8BD7C6671B}" dt="2024-09-03T09:44:34.066" v="203" actId="478"/>
          <ac:spMkLst>
            <pc:docMk/>
            <pc:sldMk cId="3294633294" sldId="303"/>
            <ac:spMk id="19" creationId="{46CABF29-A1DA-0D08-9D75-8B035C2918E5}"/>
          </ac:spMkLst>
        </pc:spChg>
        <pc:spChg chg="add mod ord">
          <ac:chgData name="Rayat, Ranjit K" userId="e0a45615-7e52-4714-ae73-979319bca408" providerId="ADAL" clId="{D79DA0B2-41C6-4345-A1AA-3B8BD7C6671B}" dt="2024-09-03T09:46:33.515" v="223" actId="208"/>
          <ac:spMkLst>
            <pc:docMk/>
            <pc:sldMk cId="3294633294" sldId="303"/>
            <ac:spMk id="20" creationId="{09AB9E96-D057-1A18-73E2-610C4B23CA36}"/>
          </ac:spMkLst>
        </pc:spChg>
        <pc:spChg chg="add mod">
          <ac:chgData name="Rayat, Ranjit K" userId="e0a45615-7e52-4714-ae73-979319bca408" providerId="ADAL" clId="{D79DA0B2-41C6-4345-A1AA-3B8BD7C6671B}" dt="2024-09-03T09:47:06.619" v="226" actId="1076"/>
          <ac:spMkLst>
            <pc:docMk/>
            <pc:sldMk cId="3294633294" sldId="303"/>
            <ac:spMk id="21" creationId="{935D4D6C-B1C9-8A41-34D6-1CF882F4505F}"/>
          </ac:spMkLst>
        </pc:spChg>
        <pc:spChg chg="add mod">
          <ac:chgData name="Rayat, Ranjit K" userId="e0a45615-7e52-4714-ae73-979319bca408" providerId="ADAL" clId="{D79DA0B2-41C6-4345-A1AA-3B8BD7C6671B}" dt="2024-09-03T09:47:36.243" v="233" actId="1076"/>
          <ac:spMkLst>
            <pc:docMk/>
            <pc:sldMk cId="3294633294" sldId="303"/>
            <ac:spMk id="22" creationId="{7EB2DC3C-B389-FA08-B15B-3D09E581AFF8}"/>
          </ac:spMkLst>
        </pc:spChg>
        <pc:spChg chg="add mod">
          <ac:chgData name="Rayat, Ranjit K" userId="e0a45615-7e52-4714-ae73-979319bca408" providerId="ADAL" clId="{D79DA0B2-41C6-4345-A1AA-3B8BD7C6671B}" dt="2024-09-03T09:47:43.460" v="234" actId="1076"/>
          <ac:spMkLst>
            <pc:docMk/>
            <pc:sldMk cId="3294633294" sldId="303"/>
            <ac:spMk id="23" creationId="{DAD76E0E-15AE-B01F-6217-31E42B3AEE8C}"/>
          </ac:spMkLst>
        </pc:spChg>
        <pc:graphicFrameChg chg="del">
          <ac:chgData name="Rayat, Ranjit K" userId="e0a45615-7e52-4714-ae73-979319bca408" providerId="ADAL" clId="{D79DA0B2-41C6-4345-A1AA-3B8BD7C6671B}" dt="2024-09-03T09:35:17.106" v="51" actId="478"/>
          <ac:graphicFrameMkLst>
            <pc:docMk/>
            <pc:sldMk cId="3294633294" sldId="303"/>
            <ac:graphicFrameMk id="8" creationId="{B22FCA8E-5491-FBBC-8CF3-276DA5C25FBD}"/>
          </ac:graphicFrameMkLst>
        </pc:graphicFrameChg>
        <pc:picChg chg="add mod">
          <ac:chgData name="Rayat, Ranjit K" userId="e0a45615-7e52-4714-ae73-979319bca408" providerId="ADAL" clId="{D79DA0B2-41C6-4345-A1AA-3B8BD7C6671B}" dt="2024-09-03T09:45:10.871" v="209" actId="1076"/>
          <ac:picMkLst>
            <pc:docMk/>
            <pc:sldMk cId="3294633294" sldId="303"/>
            <ac:picMk id="9" creationId="{54F988CC-1D4B-AF88-838B-B7E1A9391675}"/>
          </ac:picMkLst>
        </pc:picChg>
        <pc:picChg chg="add mod">
          <ac:chgData name="Rayat, Ranjit K" userId="e0a45615-7e52-4714-ae73-979319bca408" providerId="ADAL" clId="{D79DA0B2-41C6-4345-A1AA-3B8BD7C6671B}" dt="2024-09-03T09:45:39.349" v="216" actId="1076"/>
          <ac:picMkLst>
            <pc:docMk/>
            <pc:sldMk cId="3294633294" sldId="303"/>
            <ac:picMk id="11" creationId="{5B6F4997-3901-B8A8-A514-0C01F6272721}"/>
          </ac:picMkLst>
        </pc:picChg>
        <pc:picChg chg="add mod">
          <ac:chgData name="Rayat, Ranjit K" userId="e0a45615-7e52-4714-ae73-979319bca408" providerId="ADAL" clId="{D79DA0B2-41C6-4345-A1AA-3B8BD7C6671B}" dt="2024-09-03T09:45:32.742" v="214" actId="14100"/>
          <ac:picMkLst>
            <pc:docMk/>
            <pc:sldMk cId="3294633294" sldId="303"/>
            <ac:picMk id="13" creationId="{11E67327-7819-D832-44CE-178022F9FAB1}"/>
          </ac:picMkLst>
        </pc:picChg>
        <pc:picChg chg="add mod">
          <ac:chgData name="Rayat, Ranjit K" userId="e0a45615-7e52-4714-ae73-979319bca408" providerId="ADAL" clId="{D79DA0B2-41C6-4345-A1AA-3B8BD7C6671B}" dt="2024-09-12T08:19:29.332" v="914" actId="1076"/>
          <ac:picMkLst>
            <pc:docMk/>
            <pc:sldMk cId="3294633294" sldId="303"/>
            <ac:picMk id="1026" creationId="{8A00941E-5AF1-CFC6-8FE7-7C6E3DA51E15}"/>
          </ac:picMkLst>
        </pc:picChg>
        <pc:picChg chg="add mod">
          <ac:chgData name="Rayat, Ranjit K" userId="e0a45615-7e52-4714-ae73-979319bca408" providerId="ADAL" clId="{D79DA0B2-41C6-4345-A1AA-3B8BD7C6671B}" dt="2024-09-03T09:45:10.871" v="209" actId="1076"/>
          <ac:picMkLst>
            <pc:docMk/>
            <pc:sldMk cId="3294633294" sldId="303"/>
            <ac:picMk id="1028" creationId="{74E47F87-2C9C-DE8C-E831-20BDD2A40272}"/>
          </ac:picMkLst>
        </pc:picChg>
        <pc:picChg chg="add del">
          <ac:chgData name="Rayat, Ranjit K" userId="e0a45615-7e52-4714-ae73-979319bca408" providerId="ADAL" clId="{D79DA0B2-41C6-4345-A1AA-3B8BD7C6671B}" dt="2024-09-03T09:40:26.066" v="81" actId="478"/>
          <ac:picMkLst>
            <pc:docMk/>
            <pc:sldMk cId="3294633294" sldId="303"/>
            <ac:picMk id="1030" creationId="{90575E2D-4840-5500-2E2B-6BAA65032447}"/>
          </ac:picMkLst>
        </pc:picChg>
      </pc:sldChg>
      <pc:sldChg chg="addSp delSp modSp mod modNotesTx">
        <pc:chgData name="Rayat, Ranjit K" userId="e0a45615-7e52-4714-ae73-979319bca408" providerId="ADAL" clId="{D79DA0B2-41C6-4345-A1AA-3B8BD7C6671B}" dt="2024-09-12T08:50:27.480" v="1157" actId="1076"/>
        <pc:sldMkLst>
          <pc:docMk/>
          <pc:sldMk cId="2756990105" sldId="304"/>
        </pc:sldMkLst>
        <pc:spChg chg="mod">
          <ac:chgData name="Rayat, Ranjit K" userId="e0a45615-7e52-4714-ae73-979319bca408" providerId="ADAL" clId="{D79DA0B2-41C6-4345-A1AA-3B8BD7C6671B}" dt="2024-09-03T09:48:26.117" v="257" actId="20577"/>
          <ac:spMkLst>
            <pc:docMk/>
            <pc:sldMk cId="2756990105" sldId="304"/>
            <ac:spMk id="2" creationId="{FA3324E4-8A58-F505-74BA-CE66D8710575}"/>
          </ac:spMkLst>
        </pc:spChg>
        <pc:spChg chg="del">
          <ac:chgData name="Rayat, Ranjit K" userId="e0a45615-7e52-4714-ae73-979319bca408" providerId="ADAL" clId="{D79DA0B2-41C6-4345-A1AA-3B8BD7C6671B}" dt="2024-09-03T09:48:11.221" v="235" actId="478"/>
          <ac:spMkLst>
            <pc:docMk/>
            <pc:sldMk cId="2756990105" sldId="304"/>
            <ac:spMk id="4" creationId="{C54D7340-98F6-03D5-54F3-4A91AD24DDC8}"/>
          </ac:spMkLst>
        </pc:spChg>
        <pc:spChg chg="del">
          <ac:chgData name="Rayat, Ranjit K" userId="e0a45615-7e52-4714-ae73-979319bca408" providerId="ADAL" clId="{D79DA0B2-41C6-4345-A1AA-3B8BD7C6671B}" dt="2024-09-03T09:48:11.221" v="235" actId="478"/>
          <ac:spMkLst>
            <pc:docMk/>
            <pc:sldMk cId="2756990105" sldId="304"/>
            <ac:spMk id="6" creationId="{A57DD523-059C-6E98-3821-581345DA0E0A}"/>
          </ac:spMkLst>
        </pc:spChg>
        <pc:spChg chg="add mod">
          <ac:chgData name="Rayat, Ranjit K" userId="e0a45615-7e52-4714-ae73-979319bca408" providerId="ADAL" clId="{D79DA0B2-41C6-4345-A1AA-3B8BD7C6671B}" dt="2024-09-03T09:50:56.331" v="280" actId="1076"/>
          <ac:spMkLst>
            <pc:docMk/>
            <pc:sldMk cId="2756990105" sldId="304"/>
            <ac:spMk id="7" creationId="{28177C11-B34A-1CBD-0659-D16CF059CB7B}"/>
          </ac:spMkLst>
        </pc:spChg>
        <pc:spChg chg="mod">
          <ac:chgData name="Rayat, Ranjit K" userId="e0a45615-7e52-4714-ae73-979319bca408" providerId="ADAL" clId="{D79DA0B2-41C6-4345-A1AA-3B8BD7C6671B}" dt="2024-09-12T08:50:27.480" v="1157" actId="1076"/>
          <ac:spMkLst>
            <pc:docMk/>
            <pc:sldMk cId="2756990105" sldId="304"/>
            <ac:spMk id="11" creationId="{FC58F490-DDF4-E438-B90C-FC7B44797287}"/>
          </ac:spMkLst>
        </pc:spChg>
        <pc:spChg chg="mod">
          <ac:chgData name="Rayat, Ranjit K" userId="e0a45615-7e52-4714-ae73-979319bca408" providerId="ADAL" clId="{D79DA0B2-41C6-4345-A1AA-3B8BD7C6671B}" dt="2024-09-12T08:50:05.311" v="1152" actId="1076"/>
          <ac:spMkLst>
            <pc:docMk/>
            <pc:sldMk cId="2756990105" sldId="304"/>
            <ac:spMk id="13" creationId="{2A0BC926-F263-C7CA-B413-65B755C876EA}"/>
          </ac:spMkLst>
        </pc:spChg>
        <pc:spChg chg="del">
          <ac:chgData name="Rayat, Ranjit K" userId="e0a45615-7e52-4714-ae73-979319bca408" providerId="ADAL" clId="{D79DA0B2-41C6-4345-A1AA-3B8BD7C6671B}" dt="2024-09-03T09:48:13.967" v="238" actId="478"/>
          <ac:spMkLst>
            <pc:docMk/>
            <pc:sldMk cId="2756990105" sldId="304"/>
            <ac:spMk id="14" creationId="{CECB3B9A-F338-1C53-888D-25C537B4AE8A}"/>
          </ac:spMkLst>
        </pc:spChg>
        <pc:spChg chg="del">
          <ac:chgData name="Rayat, Ranjit K" userId="e0a45615-7e52-4714-ae73-979319bca408" providerId="ADAL" clId="{D79DA0B2-41C6-4345-A1AA-3B8BD7C6671B}" dt="2024-09-03T09:48:11.221" v="235" actId="478"/>
          <ac:spMkLst>
            <pc:docMk/>
            <pc:sldMk cId="2756990105" sldId="304"/>
            <ac:spMk id="15" creationId="{D985A158-70E7-DB35-249D-82AA4CAD339A}"/>
          </ac:spMkLst>
        </pc:spChg>
        <pc:spChg chg="del">
          <ac:chgData name="Rayat, Ranjit K" userId="e0a45615-7e52-4714-ae73-979319bca408" providerId="ADAL" clId="{D79DA0B2-41C6-4345-A1AA-3B8BD7C6671B}" dt="2024-09-03T09:48:11.221" v="235" actId="478"/>
          <ac:spMkLst>
            <pc:docMk/>
            <pc:sldMk cId="2756990105" sldId="304"/>
            <ac:spMk id="16" creationId="{6A3E5288-F282-73FE-0740-E62026A2ACE0}"/>
          </ac:spMkLst>
        </pc:spChg>
        <pc:spChg chg="del">
          <ac:chgData name="Rayat, Ranjit K" userId="e0a45615-7e52-4714-ae73-979319bca408" providerId="ADAL" clId="{D79DA0B2-41C6-4345-A1AA-3B8BD7C6671B}" dt="2024-09-03T09:48:11.221" v="235" actId="478"/>
          <ac:spMkLst>
            <pc:docMk/>
            <pc:sldMk cId="2756990105" sldId="304"/>
            <ac:spMk id="17" creationId="{E5258299-60BD-16A3-EB6E-E0C8DCCE65A0}"/>
          </ac:spMkLst>
        </pc:spChg>
        <pc:spChg chg="del">
          <ac:chgData name="Rayat, Ranjit K" userId="e0a45615-7e52-4714-ae73-979319bca408" providerId="ADAL" clId="{D79DA0B2-41C6-4345-A1AA-3B8BD7C6671B}" dt="2024-09-03T09:48:11.221" v="235" actId="478"/>
          <ac:spMkLst>
            <pc:docMk/>
            <pc:sldMk cId="2756990105" sldId="304"/>
            <ac:spMk id="20" creationId="{09AB9E96-D057-1A18-73E2-610C4B23CA36}"/>
          </ac:spMkLst>
        </pc:spChg>
        <pc:spChg chg="del">
          <ac:chgData name="Rayat, Ranjit K" userId="e0a45615-7e52-4714-ae73-979319bca408" providerId="ADAL" clId="{D79DA0B2-41C6-4345-A1AA-3B8BD7C6671B}" dt="2024-09-03T09:48:11.221" v="235" actId="478"/>
          <ac:spMkLst>
            <pc:docMk/>
            <pc:sldMk cId="2756990105" sldId="304"/>
            <ac:spMk id="21" creationId="{935D4D6C-B1C9-8A41-34D6-1CF882F4505F}"/>
          </ac:spMkLst>
        </pc:spChg>
        <pc:spChg chg="del">
          <ac:chgData name="Rayat, Ranjit K" userId="e0a45615-7e52-4714-ae73-979319bca408" providerId="ADAL" clId="{D79DA0B2-41C6-4345-A1AA-3B8BD7C6671B}" dt="2024-09-03T09:48:11.221" v="235" actId="478"/>
          <ac:spMkLst>
            <pc:docMk/>
            <pc:sldMk cId="2756990105" sldId="304"/>
            <ac:spMk id="22" creationId="{7EB2DC3C-B389-FA08-B15B-3D09E581AFF8}"/>
          </ac:spMkLst>
        </pc:spChg>
        <pc:spChg chg="del">
          <ac:chgData name="Rayat, Ranjit K" userId="e0a45615-7e52-4714-ae73-979319bca408" providerId="ADAL" clId="{D79DA0B2-41C6-4345-A1AA-3B8BD7C6671B}" dt="2024-09-03T09:48:11.221" v="235" actId="478"/>
          <ac:spMkLst>
            <pc:docMk/>
            <pc:sldMk cId="2756990105" sldId="304"/>
            <ac:spMk id="23" creationId="{DAD76E0E-15AE-B01F-6217-31E42B3AEE8C}"/>
          </ac:spMkLst>
        </pc:spChg>
        <pc:graphicFrameChg chg="add mod modGraphic">
          <ac:chgData name="Rayat, Ranjit K" userId="e0a45615-7e52-4714-ae73-979319bca408" providerId="ADAL" clId="{D79DA0B2-41C6-4345-A1AA-3B8BD7C6671B}" dt="2024-09-03T09:49:33.489" v="269" actId="1076"/>
          <ac:graphicFrameMkLst>
            <pc:docMk/>
            <pc:sldMk cId="2756990105" sldId="304"/>
            <ac:graphicFrameMk id="3" creationId="{F782607E-548D-A5E5-8F90-C46A648B35FA}"/>
          </ac:graphicFrameMkLst>
        </pc:graphicFrameChg>
        <pc:picChg chg="add mod">
          <ac:chgData name="Rayat, Ranjit K" userId="e0a45615-7e52-4714-ae73-979319bca408" providerId="ADAL" clId="{D79DA0B2-41C6-4345-A1AA-3B8BD7C6671B}" dt="2024-09-03T09:50:52.478" v="279" actId="1076"/>
          <ac:picMkLst>
            <pc:docMk/>
            <pc:sldMk cId="2756990105" sldId="304"/>
            <ac:picMk id="5" creationId="{EAF2571C-B5B5-C425-9625-88C6386CACB1}"/>
          </ac:picMkLst>
        </pc:picChg>
        <pc:picChg chg="del">
          <ac:chgData name="Rayat, Ranjit K" userId="e0a45615-7e52-4714-ae73-979319bca408" providerId="ADAL" clId="{D79DA0B2-41C6-4345-A1AA-3B8BD7C6671B}" dt="2024-09-03T09:48:11.221" v="235" actId="478"/>
          <ac:picMkLst>
            <pc:docMk/>
            <pc:sldMk cId="2756990105" sldId="304"/>
            <ac:picMk id="9" creationId="{54F988CC-1D4B-AF88-838B-B7E1A9391675}"/>
          </ac:picMkLst>
        </pc:picChg>
        <pc:picChg chg="del">
          <ac:chgData name="Rayat, Ranjit K" userId="e0a45615-7e52-4714-ae73-979319bca408" providerId="ADAL" clId="{D79DA0B2-41C6-4345-A1AA-3B8BD7C6671B}" dt="2024-09-03T09:48:11.221" v="235" actId="478"/>
          <ac:picMkLst>
            <pc:docMk/>
            <pc:sldMk cId="2756990105" sldId="304"/>
            <ac:picMk id="11" creationId="{5B6F4997-3901-B8A8-A514-0C01F6272721}"/>
          </ac:picMkLst>
        </pc:picChg>
        <pc:picChg chg="del">
          <ac:chgData name="Rayat, Ranjit K" userId="e0a45615-7e52-4714-ae73-979319bca408" providerId="ADAL" clId="{D79DA0B2-41C6-4345-A1AA-3B8BD7C6671B}" dt="2024-09-03T09:48:11.221" v="235" actId="478"/>
          <ac:picMkLst>
            <pc:docMk/>
            <pc:sldMk cId="2756990105" sldId="304"/>
            <ac:picMk id="13" creationId="{11E67327-7819-D832-44CE-178022F9FAB1}"/>
          </ac:picMkLst>
        </pc:picChg>
        <pc:picChg chg="mod">
          <ac:chgData name="Rayat, Ranjit K" userId="e0a45615-7e52-4714-ae73-979319bca408" providerId="ADAL" clId="{D79DA0B2-41C6-4345-A1AA-3B8BD7C6671B}" dt="2024-09-12T08:50:24.102" v="1156" actId="1076"/>
          <ac:picMkLst>
            <pc:docMk/>
            <pc:sldMk cId="2756990105" sldId="304"/>
            <ac:picMk id="15" creationId="{44E5F17B-1119-DAFC-E828-DF9B2C962194}"/>
          </ac:picMkLst>
        </pc:picChg>
        <pc:picChg chg="del mod">
          <ac:chgData name="Rayat, Ranjit K" userId="e0a45615-7e52-4714-ae73-979319bca408" providerId="ADAL" clId="{D79DA0B2-41C6-4345-A1AA-3B8BD7C6671B}" dt="2024-09-03T09:48:12.878" v="237" actId="478"/>
          <ac:picMkLst>
            <pc:docMk/>
            <pc:sldMk cId="2756990105" sldId="304"/>
            <ac:picMk id="1026" creationId="{8A00941E-5AF1-CFC6-8FE7-7C6E3DA51E15}"/>
          </ac:picMkLst>
        </pc:picChg>
        <pc:picChg chg="del">
          <ac:chgData name="Rayat, Ranjit K" userId="e0a45615-7e52-4714-ae73-979319bca408" providerId="ADAL" clId="{D79DA0B2-41C6-4345-A1AA-3B8BD7C6671B}" dt="2024-09-03T09:48:11.221" v="235" actId="478"/>
          <ac:picMkLst>
            <pc:docMk/>
            <pc:sldMk cId="2756990105" sldId="304"/>
            <ac:picMk id="1028" creationId="{74E47F87-2C9C-DE8C-E831-20BDD2A40272}"/>
          </ac:picMkLst>
        </pc:picChg>
      </pc:sldChg>
      <pc:sldChg chg="addSp delSp modSp mod modNotesTx">
        <pc:chgData name="Rayat, Ranjit K" userId="e0a45615-7e52-4714-ae73-979319bca408" providerId="ADAL" clId="{D79DA0B2-41C6-4345-A1AA-3B8BD7C6671B}" dt="2024-09-12T08:33:24.824" v="1007" actId="404"/>
        <pc:sldMkLst>
          <pc:docMk/>
          <pc:sldMk cId="2870238933" sldId="305"/>
        </pc:sldMkLst>
        <pc:spChg chg="mod">
          <ac:chgData name="Rayat, Ranjit K" userId="e0a45615-7e52-4714-ae73-979319bca408" providerId="ADAL" clId="{D79DA0B2-41C6-4345-A1AA-3B8BD7C6671B}" dt="2024-09-12T08:32:44.029" v="998" actId="1076"/>
          <ac:spMkLst>
            <pc:docMk/>
            <pc:sldMk cId="2870238933" sldId="305"/>
            <ac:spMk id="2" creationId="{FA3324E4-8A58-F505-74BA-CE66D8710575}"/>
          </ac:spMkLst>
        </pc:spChg>
        <pc:spChg chg="add mod">
          <ac:chgData name="Rayat, Ranjit K" userId="e0a45615-7e52-4714-ae73-979319bca408" providerId="ADAL" clId="{D79DA0B2-41C6-4345-A1AA-3B8BD7C6671B}" dt="2024-09-12T08:32:55.634" v="1001" actId="14100"/>
          <ac:spMkLst>
            <pc:docMk/>
            <pc:sldMk cId="2870238933" sldId="305"/>
            <ac:spMk id="4" creationId="{403293D8-D465-9E64-281E-D73C5424EFD9}"/>
          </ac:spMkLst>
        </pc:spChg>
        <pc:spChg chg="del">
          <ac:chgData name="Rayat, Ranjit K" userId="e0a45615-7e52-4714-ae73-979319bca408" providerId="ADAL" clId="{D79DA0B2-41C6-4345-A1AA-3B8BD7C6671B}" dt="2024-09-03T09:51:08.197" v="283" actId="478"/>
          <ac:spMkLst>
            <pc:docMk/>
            <pc:sldMk cId="2870238933" sldId="305"/>
            <ac:spMk id="7" creationId="{28177C11-B34A-1CBD-0659-D16CF059CB7B}"/>
          </ac:spMkLst>
        </pc:spChg>
        <pc:spChg chg="add mod">
          <ac:chgData name="Rayat, Ranjit K" userId="e0a45615-7e52-4714-ae73-979319bca408" providerId="ADAL" clId="{D79DA0B2-41C6-4345-A1AA-3B8BD7C6671B}" dt="2024-09-12T08:33:20.154" v="1006" actId="14100"/>
          <ac:spMkLst>
            <pc:docMk/>
            <pc:sldMk cId="2870238933" sldId="305"/>
            <ac:spMk id="8" creationId="{2F4799BE-3099-A81B-246A-80E8D0FDC9EF}"/>
          </ac:spMkLst>
        </pc:spChg>
        <pc:spChg chg="add mod">
          <ac:chgData name="Rayat, Ranjit K" userId="e0a45615-7e52-4714-ae73-979319bca408" providerId="ADAL" clId="{D79DA0B2-41C6-4345-A1AA-3B8BD7C6671B}" dt="2024-09-12T08:33:24.824" v="1007" actId="404"/>
          <ac:spMkLst>
            <pc:docMk/>
            <pc:sldMk cId="2870238933" sldId="305"/>
            <ac:spMk id="9" creationId="{1666AEA6-C6F1-7A63-15AB-FAB78690D0B0}"/>
          </ac:spMkLst>
        </pc:spChg>
        <pc:graphicFrameChg chg="del">
          <ac:chgData name="Rayat, Ranjit K" userId="e0a45615-7e52-4714-ae73-979319bca408" providerId="ADAL" clId="{D79DA0B2-41C6-4345-A1AA-3B8BD7C6671B}" dt="2024-09-03T09:51:06.829" v="281" actId="478"/>
          <ac:graphicFrameMkLst>
            <pc:docMk/>
            <pc:sldMk cId="2870238933" sldId="305"/>
            <ac:graphicFrameMk id="3" creationId="{F782607E-548D-A5E5-8F90-C46A648B35FA}"/>
          </ac:graphicFrameMkLst>
        </pc:graphicFrameChg>
        <pc:picChg chg="del">
          <ac:chgData name="Rayat, Ranjit K" userId="e0a45615-7e52-4714-ae73-979319bca408" providerId="ADAL" clId="{D79DA0B2-41C6-4345-A1AA-3B8BD7C6671B}" dt="2024-09-03T09:51:07.479" v="282" actId="478"/>
          <ac:picMkLst>
            <pc:docMk/>
            <pc:sldMk cId="2870238933" sldId="305"/>
            <ac:picMk id="5" creationId="{EAF2571C-B5B5-C425-9625-88C6386CACB1}"/>
          </ac:picMkLst>
        </pc:picChg>
        <pc:picChg chg="add mod">
          <ac:chgData name="Rayat, Ranjit K" userId="e0a45615-7e52-4714-ae73-979319bca408" providerId="ADAL" clId="{D79DA0B2-41C6-4345-A1AA-3B8BD7C6671B}" dt="2024-09-12T08:33:15.307" v="1005" actId="1076"/>
          <ac:picMkLst>
            <pc:docMk/>
            <pc:sldMk cId="2870238933" sldId="305"/>
            <ac:picMk id="6" creationId="{5F98E46D-9B65-E6CD-C6EE-012BE1C0B384}"/>
          </ac:picMkLst>
        </pc:picChg>
      </pc:sldChg>
      <pc:sldChg chg="addSp delSp modSp mod modNotesTx">
        <pc:chgData name="Rayat, Ranjit K" userId="e0a45615-7e52-4714-ae73-979319bca408" providerId="ADAL" clId="{D79DA0B2-41C6-4345-A1AA-3B8BD7C6671B}" dt="2024-09-03T10:13:26.322" v="657"/>
        <pc:sldMkLst>
          <pc:docMk/>
          <pc:sldMk cId="2617979388" sldId="306"/>
        </pc:sldMkLst>
        <pc:spChg chg="mod">
          <ac:chgData name="Rayat, Ranjit K" userId="e0a45615-7e52-4714-ae73-979319bca408" providerId="ADAL" clId="{D79DA0B2-41C6-4345-A1AA-3B8BD7C6671B}" dt="2024-09-03T09:55:09.719" v="363" actId="20577"/>
          <ac:spMkLst>
            <pc:docMk/>
            <pc:sldMk cId="2617979388" sldId="306"/>
            <ac:spMk id="2" creationId="{FA3324E4-8A58-F505-74BA-CE66D8710575}"/>
          </ac:spMkLst>
        </pc:spChg>
        <pc:spChg chg="del mod">
          <ac:chgData name="Rayat, Ranjit K" userId="e0a45615-7e52-4714-ae73-979319bca408" providerId="ADAL" clId="{D79DA0B2-41C6-4345-A1AA-3B8BD7C6671B}" dt="2024-09-03T09:54:38.863" v="344" actId="478"/>
          <ac:spMkLst>
            <pc:docMk/>
            <pc:sldMk cId="2617979388" sldId="306"/>
            <ac:spMk id="4" creationId="{403293D8-D465-9E64-281E-D73C5424EFD9}"/>
          </ac:spMkLst>
        </pc:spChg>
        <pc:spChg chg="add del mod">
          <ac:chgData name="Rayat, Ranjit K" userId="e0a45615-7e52-4714-ae73-979319bca408" providerId="ADAL" clId="{D79DA0B2-41C6-4345-A1AA-3B8BD7C6671B}" dt="2024-09-03T09:54:43.022" v="347" actId="478"/>
          <ac:spMkLst>
            <pc:docMk/>
            <pc:sldMk cId="2617979388" sldId="306"/>
            <ac:spMk id="5" creationId="{7BF30C9C-5C88-FFD7-16C1-0E3EAE1C7314}"/>
          </ac:spMkLst>
        </pc:spChg>
        <pc:spChg chg="add del mod">
          <ac:chgData name="Rayat, Ranjit K" userId="e0a45615-7e52-4714-ae73-979319bca408" providerId="ADAL" clId="{D79DA0B2-41C6-4345-A1AA-3B8BD7C6671B}" dt="2024-09-03T09:55:04.040" v="353" actId="478"/>
          <ac:spMkLst>
            <pc:docMk/>
            <pc:sldMk cId="2617979388" sldId="306"/>
            <ac:spMk id="7" creationId="{331B5559-CFC0-D859-15F6-46E1DE91053D}"/>
          </ac:spMkLst>
        </pc:spChg>
        <pc:spChg chg="del">
          <ac:chgData name="Rayat, Ranjit K" userId="e0a45615-7e52-4714-ae73-979319bca408" providerId="ADAL" clId="{D79DA0B2-41C6-4345-A1AA-3B8BD7C6671B}" dt="2024-09-03T09:54:39.997" v="345" actId="478"/>
          <ac:spMkLst>
            <pc:docMk/>
            <pc:sldMk cId="2617979388" sldId="306"/>
            <ac:spMk id="8" creationId="{2F4799BE-3099-A81B-246A-80E8D0FDC9EF}"/>
          </ac:spMkLst>
        </pc:spChg>
        <pc:spChg chg="del">
          <ac:chgData name="Rayat, Ranjit K" userId="e0a45615-7e52-4714-ae73-979319bca408" providerId="ADAL" clId="{D79DA0B2-41C6-4345-A1AA-3B8BD7C6671B}" dt="2024-09-03T09:54:41.817" v="346" actId="478"/>
          <ac:spMkLst>
            <pc:docMk/>
            <pc:sldMk cId="2617979388" sldId="306"/>
            <ac:spMk id="9" creationId="{1666AEA6-C6F1-7A63-15AB-FAB78690D0B0}"/>
          </ac:spMkLst>
        </pc:spChg>
        <pc:spChg chg="add mod">
          <ac:chgData name="Rayat, Ranjit K" userId="e0a45615-7e52-4714-ae73-979319bca408" providerId="ADAL" clId="{D79DA0B2-41C6-4345-A1AA-3B8BD7C6671B}" dt="2024-09-03T10:00:03.138" v="442" actId="1076"/>
          <ac:spMkLst>
            <pc:docMk/>
            <pc:sldMk cId="2617979388" sldId="306"/>
            <ac:spMk id="12" creationId="{7C335CCF-C0DD-E668-20E1-2CBB2B81F824}"/>
          </ac:spMkLst>
        </pc:spChg>
        <pc:spChg chg="add mod">
          <ac:chgData name="Rayat, Ranjit K" userId="e0a45615-7e52-4714-ae73-979319bca408" providerId="ADAL" clId="{D79DA0B2-41C6-4345-A1AA-3B8BD7C6671B}" dt="2024-09-03T09:59:56.620" v="440" actId="14100"/>
          <ac:spMkLst>
            <pc:docMk/>
            <pc:sldMk cId="2617979388" sldId="306"/>
            <ac:spMk id="13" creationId="{45AD8B44-02BF-3289-8575-049B8C76245C}"/>
          </ac:spMkLst>
        </pc:spChg>
        <pc:graphicFrameChg chg="add mod modGraphic">
          <ac:chgData name="Rayat, Ranjit K" userId="e0a45615-7e52-4714-ae73-979319bca408" providerId="ADAL" clId="{D79DA0B2-41C6-4345-A1AA-3B8BD7C6671B}" dt="2024-09-03T10:13:26.322" v="657"/>
          <ac:graphicFrameMkLst>
            <pc:docMk/>
            <pc:sldMk cId="2617979388" sldId="306"/>
            <ac:graphicFrameMk id="11" creationId="{6BE228B7-D7EC-0CA4-C042-91D513C412A1}"/>
          </ac:graphicFrameMkLst>
        </pc:graphicFrameChg>
        <pc:picChg chg="del">
          <ac:chgData name="Rayat, Ranjit K" userId="e0a45615-7e52-4714-ae73-979319bca408" providerId="ADAL" clId="{D79DA0B2-41C6-4345-A1AA-3B8BD7C6671B}" dt="2024-09-03T09:54:43.710" v="348" actId="478"/>
          <ac:picMkLst>
            <pc:docMk/>
            <pc:sldMk cId="2617979388" sldId="306"/>
            <ac:picMk id="6" creationId="{5F98E46D-9B65-E6CD-C6EE-012BE1C0B384}"/>
          </ac:picMkLst>
        </pc:picChg>
        <pc:picChg chg="add del mod">
          <ac:chgData name="Rayat, Ranjit K" userId="e0a45615-7e52-4714-ae73-979319bca408" providerId="ADAL" clId="{D79DA0B2-41C6-4345-A1AA-3B8BD7C6671B}" dt="2024-09-03T09:55:00.690" v="352" actId="478"/>
          <ac:picMkLst>
            <pc:docMk/>
            <pc:sldMk cId="2617979388" sldId="306"/>
            <ac:picMk id="10" creationId="{20A0ABA6-A65E-0BF2-A138-030037050AF6}"/>
          </ac:picMkLst>
        </pc:picChg>
      </pc:sldChg>
      <pc:sldChg chg="addSp delSp modSp mod modNotesTx">
        <pc:chgData name="Rayat, Ranjit K" userId="e0a45615-7e52-4714-ae73-979319bca408" providerId="ADAL" clId="{D79DA0B2-41C6-4345-A1AA-3B8BD7C6671B}" dt="2024-09-12T08:24:35.342" v="969" actId="1076"/>
        <pc:sldMkLst>
          <pc:docMk/>
          <pc:sldMk cId="2735851903" sldId="307"/>
        </pc:sldMkLst>
        <pc:spChg chg="mod">
          <ac:chgData name="Rayat, Ranjit K" userId="e0a45615-7e52-4714-ae73-979319bca408" providerId="ADAL" clId="{D79DA0B2-41C6-4345-A1AA-3B8BD7C6671B}" dt="2024-09-12T08:24:35.342" v="969" actId="1076"/>
          <ac:spMkLst>
            <pc:docMk/>
            <pc:sldMk cId="2735851903" sldId="307"/>
            <ac:spMk id="2" creationId="{FA3324E4-8A58-F505-74BA-CE66D8710575}"/>
          </ac:spMkLst>
        </pc:spChg>
        <pc:spChg chg="add del mod">
          <ac:chgData name="Rayat, Ranjit K" userId="e0a45615-7e52-4714-ae73-979319bca408" providerId="ADAL" clId="{D79DA0B2-41C6-4345-A1AA-3B8BD7C6671B}" dt="2024-09-03T10:01:48.734" v="545" actId="478"/>
          <ac:spMkLst>
            <pc:docMk/>
            <pc:sldMk cId="2735851903" sldId="307"/>
            <ac:spMk id="4" creationId="{0AE32F35-42F2-071D-920B-44FCA7CC90BA}"/>
          </ac:spMkLst>
        </pc:spChg>
        <pc:spChg chg="del">
          <ac:chgData name="Rayat, Ranjit K" userId="e0a45615-7e52-4714-ae73-979319bca408" providerId="ADAL" clId="{D79DA0B2-41C6-4345-A1AA-3B8BD7C6671B}" dt="2024-09-03T10:00:33.063" v="447" actId="478"/>
          <ac:spMkLst>
            <pc:docMk/>
            <pc:sldMk cId="2735851903" sldId="307"/>
            <ac:spMk id="7" creationId="{28177C11-B34A-1CBD-0659-D16CF059CB7B}"/>
          </ac:spMkLst>
        </pc:spChg>
        <pc:spChg chg="add mod">
          <ac:chgData name="Rayat, Ranjit K" userId="e0a45615-7e52-4714-ae73-979319bca408" providerId="ADAL" clId="{D79DA0B2-41C6-4345-A1AA-3B8BD7C6671B}" dt="2024-09-03T10:11:09.353" v="570" actId="14100"/>
          <ac:spMkLst>
            <pc:docMk/>
            <pc:sldMk cId="2735851903" sldId="307"/>
            <ac:spMk id="8" creationId="{D5A091AF-AAF8-FB1F-68CF-5BA2B52254BB}"/>
          </ac:spMkLst>
        </pc:spChg>
        <pc:spChg chg="add mod">
          <ac:chgData name="Rayat, Ranjit K" userId="e0a45615-7e52-4714-ae73-979319bca408" providerId="ADAL" clId="{D79DA0B2-41C6-4345-A1AA-3B8BD7C6671B}" dt="2024-09-12T08:23:36.203" v="963" actId="404"/>
          <ac:spMkLst>
            <pc:docMk/>
            <pc:sldMk cId="2735851903" sldId="307"/>
            <ac:spMk id="9" creationId="{AC9DBEA5-4ED1-0000-A558-56FA745EF206}"/>
          </ac:spMkLst>
        </pc:spChg>
        <pc:graphicFrameChg chg="del">
          <ac:chgData name="Rayat, Ranjit K" userId="e0a45615-7e52-4714-ae73-979319bca408" providerId="ADAL" clId="{D79DA0B2-41C6-4345-A1AA-3B8BD7C6671B}" dt="2024-09-03T10:00:29.930" v="445" actId="478"/>
          <ac:graphicFrameMkLst>
            <pc:docMk/>
            <pc:sldMk cId="2735851903" sldId="307"/>
            <ac:graphicFrameMk id="3" creationId="{F782607E-548D-A5E5-8F90-C46A648B35FA}"/>
          </ac:graphicFrameMkLst>
        </pc:graphicFrameChg>
        <pc:picChg chg="del">
          <ac:chgData name="Rayat, Ranjit K" userId="e0a45615-7e52-4714-ae73-979319bca408" providerId="ADAL" clId="{D79DA0B2-41C6-4345-A1AA-3B8BD7C6671B}" dt="2024-09-03T10:00:30.865" v="446" actId="478"/>
          <ac:picMkLst>
            <pc:docMk/>
            <pc:sldMk cId="2735851903" sldId="307"/>
            <ac:picMk id="5" creationId="{EAF2571C-B5B5-C425-9625-88C6386CACB1}"/>
          </ac:picMkLst>
        </pc:picChg>
        <pc:picChg chg="add mod">
          <ac:chgData name="Rayat, Ranjit K" userId="e0a45615-7e52-4714-ae73-979319bca408" providerId="ADAL" clId="{D79DA0B2-41C6-4345-A1AA-3B8BD7C6671B}" dt="2024-09-03T10:10:36.083" v="553" actId="1076"/>
          <ac:picMkLst>
            <pc:docMk/>
            <pc:sldMk cId="2735851903" sldId="307"/>
            <ac:picMk id="6" creationId="{E6EE77EC-9626-6FCE-3109-BA15FAF44884}"/>
          </ac:picMkLst>
        </pc:picChg>
      </pc:sldChg>
      <pc:sldChg chg="addSp delSp modSp mod modNotesTx">
        <pc:chgData name="Rayat, Ranjit K" userId="e0a45615-7e52-4714-ae73-979319bca408" providerId="ADAL" clId="{D79DA0B2-41C6-4345-A1AA-3B8BD7C6671B}" dt="2024-09-12T08:24:43.697" v="972" actId="14100"/>
        <pc:sldMkLst>
          <pc:docMk/>
          <pc:sldMk cId="4077468072" sldId="308"/>
        </pc:sldMkLst>
        <pc:spChg chg="del">
          <ac:chgData name="Rayat, Ranjit K" userId="e0a45615-7e52-4714-ae73-979319bca408" providerId="ADAL" clId="{D79DA0B2-41C6-4345-A1AA-3B8BD7C6671B}" dt="2024-09-03T10:14:01.075" v="664" actId="478"/>
          <ac:spMkLst>
            <pc:docMk/>
            <pc:sldMk cId="4077468072" sldId="308"/>
            <ac:spMk id="2" creationId="{FA3324E4-8A58-F505-74BA-CE66D8710575}"/>
          </ac:spMkLst>
        </pc:spChg>
        <pc:spChg chg="add del mod">
          <ac:chgData name="Rayat, Ranjit K" userId="e0a45615-7e52-4714-ae73-979319bca408" providerId="ADAL" clId="{D79DA0B2-41C6-4345-A1AA-3B8BD7C6671B}" dt="2024-09-03T10:14:02.815" v="665" actId="478"/>
          <ac:spMkLst>
            <pc:docMk/>
            <pc:sldMk cId="4077468072" sldId="308"/>
            <ac:spMk id="4" creationId="{17233DA6-00C2-259C-BA7C-547D6D0A1814}"/>
          </ac:spMkLst>
        </pc:spChg>
        <pc:spChg chg="add mod">
          <ac:chgData name="Rayat, Ranjit K" userId="e0a45615-7e52-4714-ae73-979319bca408" providerId="ADAL" clId="{D79DA0B2-41C6-4345-A1AA-3B8BD7C6671B}" dt="2024-09-12T08:24:43.697" v="972" actId="14100"/>
          <ac:spMkLst>
            <pc:docMk/>
            <pc:sldMk cId="4077468072" sldId="308"/>
            <ac:spMk id="5" creationId="{6330FFF8-56F9-BA02-8BEA-8DC498CAC0A9}"/>
          </ac:spMkLst>
        </pc:spChg>
        <pc:spChg chg="add mod">
          <ac:chgData name="Rayat, Ranjit K" userId="e0a45615-7e52-4714-ae73-979319bca408" providerId="ADAL" clId="{D79DA0B2-41C6-4345-A1AA-3B8BD7C6671B}" dt="2024-09-03T10:15:50.395" v="679" actId="1076"/>
          <ac:spMkLst>
            <pc:docMk/>
            <pc:sldMk cId="4077468072" sldId="308"/>
            <ac:spMk id="6" creationId="{361827E1-48A0-815C-BDB3-CEB2697F2E8D}"/>
          </ac:spMkLst>
        </pc:spChg>
        <pc:spChg chg="add mod">
          <ac:chgData name="Rayat, Ranjit K" userId="e0a45615-7e52-4714-ae73-979319bca408" providerId="ADAL" clId="{D79DA0B2-41C6-4345-A1AA-3B8BD7C6671B}" dt="2024-09-03T10:15:50.395" v="679" actId="1076"/>
          <ac:spMkLst>
            <pc:docMk/>
            <pc:sldMk cId="4077468072" sldId="308"/>
            <ac:spMk id="7" creationId="{15F97606-EA55-7CC6-A2F1-3011E9A700EF}"/>
          </ac:spMkLst>
        </pc:spChg>
        <pc:spChg chg="add mod">
          <ac:chgData name="Rayat, Ranjit K" userId="e0a45615-7e52-4714-ae73-979319bca408" providerId="ADAL" clId="{D79DA0B2-41C6-4345-A1AA-3B8BD7C6671B}" dt="2024-09-03T10:15:50.395" v="679" actId="1076"/>
          <ac:spMkLst>
            <pc:docMk/>
            <pc:sldMk cId="4077468072" sldId="308"/>
            <ac:spMk id="8" creationId="{4CC26CFA-3FEA-94E0-FF17-8297980A99F5}"/>
          </ac:spMkLst>
        </pc:spChg>
        <pc:spChg chg="add mod">
          <ac:chgData name="Rayat, Ranjit K" userId="e0a45615-7e52-4714-ae73-979319bca408" providerId="ADAL" clId="{D79DA0B2-41C6-4345-A1AA-3B8BD7C6671B}" dt="2024-09-03T10:15:50.395" v="679" actId="1076"/>
          <ac:spMkLst>
            <pc:docMk/>
            <pc:sldMk cId="4077468072" sldId="308"/>
            <ac:spMk id="9" creationId="{F88C416B-7860-DBB8-E72C-908DB9F95D96}"/>
          </ac:spMkLst>
        </pc:spChg>
        <pc:spChg chg="del">
          <ac:chgData name="Rayat, Ranjit K" userId="e0a45615-7e52-4714-ae73-979319bca408" providerId="ADAL" clId="{D79DA0B2-41C6-4345-A1AA-3B8BD7C6671B}" dt="2024-09-03T10:13:49.849" v="659" actId="478"/>
          <ac:spMkLst>
            <pc:docMk/>
            <pc:sldMk cId="4077468072" sldId="308"/>
            <ac:spMk id="12" creationId="{7C335CCF-C0DD-E668-20E1-2CBB2B81F824}"/>
          </ac:spMkLst>
        </pc:spChg>
        <pc:spChg chg="del">
          <ac:chgData name="Rayat, Ranjit K" userId="e0a45615-7e52-4714-ae73-979319bca408" providerId="ADAL" clId="{D79DA0B2-41C6-4345-A1AA-3B8BD7C6671B}" dt="2024-09-03T10:13:51.053" v="660" actId="478"/>
          <ac:spMkLst>
            <pc:docMk/>
            <pc:sldMk cId="4077468072" sldId="308"/>
            <ac:spMk id="13" creationId="{45AD8B44-02BF-3289-8575-049B8C76245C}"/>
          </ac:spMkLst>
        </pc:spChg>
        <pc:spChg chg="add mod">
          <ac:chgData name="Rayat, Ranjit K" userId="e0a45615-7e52-4714-ae73-979319bca408" providerId="ADAL" clId="{D79DA0B2-41C6-4345-A1AA-3B8BD7C6671B}" dt="2024-09-03T10:15:50.395" v="679" actId="1076"/>
          <ac:spMkLst>
            <pc:docMk/>
            <pc:sldMk cId="4077468072" sldId="308"/>
            <ac:spMk id="14" creationId="{9D4A237C-6096-FD71-2689-0B4E44572B2D}"/>
          </ac:spMkLst>
        </pc:spChg>
        <pc:spChg chg="add mod">
          <ac:chgData name="Rayat, Ranjit K" userId="e0a45615-7e52-4714-ae73-979319bca408" providerId="ADAL" clId="{D79DA0B2-41C6-4345-A1AA-3B8BD7C6671B}" dt="2024-09-03T10:15:50.395" v="679" actId="1076"/>
          <ac:spMkLst>
            <pc:docMk/>
            <pc:sldMk cId="4077468072" sldId="308"/>
            <ac:spMk id="15" creationId="{7E7FE4F9-DCC5-2258-91CC-C7E7801FE87D}"/>
          </ac:spMkLst>
        </pc:spChg>
        <pc:spChg chg="add mod">
          <ac:chgData name="Rayat, Ranjit K" userId="e0a45615-7e52-4714-ae73-979319bca408" providerId="ADAL" clId="{D79DA0B2-41C6-4345-A1AA-3B8BD7C6671B}" dt="2024-09-03T10:15:50.395" v="679" actId="1076"/>
          <ac:spMkLst>
            <pc:docMk/>
            <pc:sldMk cId="4077468072" sldId="308"/>
            <ac:spMk id="16" creationId="{52C8D7B2-0068-6094-C526-E2F499A8B976}"/>
          </ac:spMkLst>
        </pc:spChg>
        <pc:spChg chg="add mod">
          <ac:chgData name="Rayat, Ranjit K" userId="e0a45615-7e52-4714-ae73-979319bca408" providerId="ADAL" clId="{D79DA0B2-41C6-4345-A1AA-3B8BD7C6671B}" dt="2024-09-03T10:15:50.395" v="679" actId="1076"/>
          <ac:spMkLst>
            <pc:docMk/>
            <pc:sldMk cId="4077468072" sldId="308"/>
            <ac:spMk id="17" creationId="{53BE566C-B512-BA46-826F-8CA6E46AE561}"/>
          </ac:spMkLst>
        </pc:spChg>
        <pc:graphicFrameChg chg="del modGraphic">
          <ac:chgData name="Rayat, Ranjit K" userId="e0a45615-7e52-4714-ae73-979319bca408" providerId="ADAL" clId="{D79DA0B2-41C6-4345-A1AA-3B8BD7C6671B}" dt="2024-09-03T10:13:55.442" v="663" actId="478"/>
          <ac:graphicFrameMkLst>
            <pc:docMk/>
            <pc:sldMk cId="4077468072" sldId="308"/>
            <ac:graphicFrameMk id="11" creationId="{6BE228B7-D7EC-0CA4-C042-91D513C412A1}"/>
          </ac:graphicFrameMkLst>
        </pc:graphicFrameChg>
        <pc:picChg chg="del">
          <ac:chgData name="Rayat, Ranjit K" userId="e0a45615-7e52-4714-ae73-979319bca408" providerId="ADAL" clId="{D79DA0B2-41C6-4345-A1AA-3B8BD7C6671B}" dt="2024-09-03T10:13:51.853" v="661" actId="478"/>
          <ac:picMkLst>
            <pc:docMk/>
            <pc:sldMk cId="4077468072" sldId="308"/>
            <ac:picMk id="10" creationId="{20A0ABA6-A65E-0BF2-A138-030037050AF6}"/>
          </ac:picMkLst>
        </pc:picChg>
      </pc:sldChg>
      <pc:sldChg chg="addSp delSp modSp mod modNotesTx">
        <pc:chgData name="Rayat, Ranjit K" userId="e0a45615-7e52-4714-ae73-979319bca408" providerId="ADAL" clId="{D79DA0B2-41C6-4345-A1AA-3B8BD7C6671B}" dt="2024-09-03T10:19:40.969" v="784"/>
        <pc:sldMkLst>
          <pc:docMk/>
          <pc:sldMk cId="4183175783" sldId="309"/>
        </pc:sldMkLst>
        <pc:spChg chg="add del mod">
          <ac:chgData name="Rayat, Ranjit K" userId="e0a45615-7e52-4714-ae73-979319bca408" providerId="ADAL" clId="{D79DA0B2-41C6-4345-A1AA-3B8BD7C6671B}" dt="2024-09-03T10:16:12.485" v="682" actId="478"/>
          <ac:spMkLst>
            <pc:docMk/>
            <pc:sldMk cId="4183175783" sldId="309"/>
            <ac:spMk id="3" creationId="{5BBEB3B2-631E-9904-61A2-8B39F942B3FB}"/>
          </ac:spMkLst>
        </pc:spChg>
        <pc:spChg chg="mod">
          <ac:chgData name="Rayat, Ranjit K" userId="e0a45615-7e52-4714-ae73-979319bca408" providerId="ADAL" clId="{D79DA0B2-41C6-4345-A1AA-3B8BD7C6671B}" dt="2024-09-03T10:16:42.696" v="749" actId="20577"/>
          <ac:spMkLst>
            <pc:docMk/>
            <pc:sldMk cId="4183175783" sldId="309"/>
            <ac:spMk id="5" creationId="{6330FFF8-56F9-BA02-8BEA-8DC498CAC0A9}"/>
          </ac:spMkLst>
        </pc:spChg>
        <pc:spChg chg="del">
          <ac:chgData name="Rayat, Ranjit K" userId="e0a45615-7e52-4714-ae73-979319bca408" providerId="ADAL" clId="{D79DA0B2-41C6-4345-A1AA-3B8BD7C6671B}" dt="2024-09-03T10:16:09.652" v="681" actId="478"/>
          <ac:spMkLst>
            <pc:docMk/>
            <pc:sldMk cId="4183175783" sldId="309"/>
            <ac:spMk id="6" creationId="{361827E1-48A0-815C-BDB3-CEB2697F2E8D}"/>
          </ac:spMkLst>
        </pc:spChg>
        <pc:spChg chg="del">
          <ac:chgData name="Rayat, Ranjit K" userId="e0a45615-7e52-4714-ae73-979319bca408" providerId="ADAL" clId="{D79DA0B2-41C6-4345-A1AA-3B8BD7C6671B}" dt="2024-09-03T10:16:09.652" v="681" actId="478"/>
          <ac:spMkLst>
            <pc:docMk/>
            <pc:sldMk cId="4183175783" sldId="309"/>
            <ac:spMk id="7" creationId="{15F97606-EA55-7CC6-A2F1-3011E9A700EF}"/>
          </ac:spMkLst>
        </pc:spChg>
        <pc:spChg chg="del">
          <ac:chgData name="Rayat, Ranjit K" userId="e0a45615-7e52-4714-ae73-979319bca408" providerId="ADAL" clId="{D79DA0B2-41C6-4345-A1AA-3B8BD7C6671B}" dt="2024-09-03T10:16:09.652" v="681" actId="478"/>
          <ac:spMkLst>
            <pc:docMk/>
            <pc:sldMk cId="4183175783" sldId="309"/>
            <ac:spMk id="8" creationId="{4CC26CFA-3FEA-94E0-FF17-8297980A99F5}"/>
          </ac:spMkLst>
        </pc:spChg>
        <pc:spChg chg="del">
          <ac:chgData name="Rayat, Ranjit K" userId="e0a45615-7e52-4714-ae73-979319bca408" providerId="ADAL" clId="{D79DA0B2-41C6-4345-A1AA-3B8BD7C6671B}" dt="2024-09-03T10:16:09.652" v="681" actId="478"/>
          <ac:spMkLst>
            <pc:docMk/>
            <pc:sldMk cId="4183175783" sldId="309"/>
            <ac:spMk id="9" creationId="{F88C416B-7860-DBB8-E72C-908DB9F95D96}"/>
          </ac:spMkLst>
        </pc:spChg>
        <pc:spChg chg="add del">
          <ac:chgData name="Rayat, Ranjit K" userId="e0a45615-7e52-4714-ae73-979319bca408" providerId="ADAL" clId="{D79DA0B2-41C6-4345-A1AA-3B8BD7C6671B}" dt="2024-09-03T10:16:45.769" v="750" actId="478"/>
          <ac:spMkLst>
            <pc:docMk/>
            <pc:sldMk cId="4183175783" sldId="309"/>
            <ac:spMk id="10" creationId="{4CE1FA7E-5142-5BD9-C0EE-04CC00F25388}"/>
          </ac:spMkLst>
        </pc:spChg>
        <pc:spChg chg="add mod">
          <ac:chgData name="Rayat, Ranjit K" userId="e0a45615-7e52-4714-ae73-979319bca408" providerId="ADAL" clId="{D79DA0B2-41C6-4345-A1AA-3B8BD7C6671B}" dt="2024-09-03T10:17:27.663" v="760" actId="1076"/>
          <ac:spMkLst>
            <pc:docMk/>
            <pc:sldMk cId="4183175783" sldId="309"/>
            <ac:spMk id="11" creationId="{D6A512DA-CD75-C032-3A12-152A1D622762}"/>
          </ac:spMkLst>
        </pc:spChg>
        <pc:spChg chg="add mod">
          <ac:chgData name="Rayat, Ranjit K" userId="e0a45615-7e52-4714-ae73-979319bca408" providerId="ADAL" clId="{D79DA0B2-41C6-4345-A1AA-3B8BD7C6671B}" dt="2024-09-03T10:18:37.303" v="772" actId="1076"/>
          <ac:spMkLst>
            <pc:docMk/>
            <pc:sldMk cId="4183175783" sldId="309"/>
            <ac:spMk id="12" creationId="{D4CCD32D-F77C-F654-2D17-85BA19E5A7F5}"/>
          </ac:spMkLst>
        </pc:spChg>
        <pc:spChg chg="add mod">
          <ac:chgData name="Rayat, Ranjit K" userId="e0a45615-7e52-4714-ae73-979319bca408" providerId="ADAL" clId="{D79DA0B2-41C6-4345-A1AA-3B8BD7C6671B}" dt="2024-09-03T10:18:40.313" v="773" actId="1076"/>
          <ac:spMkLst>
            <pc:docMk/>
            <pc:sldMk cId="4183175783" sldId="309"/>
            <ac:spMk id="13" creationId="{6A4CF30A-A816-DEDB-174B-976C1089A970}"/>
          </ac:spMkLst>
        </pc:spChg>
        <pc:spChg chg="del">
          <ac:chgData name="Rayat, Ranjit K" userId="e0a45615-7e52-4714-ae73-979319bca408" providerId="ADAL" clId="{D79DA0B2-41C6-4345-A1AA-3B8BD7C6671B}" dt="2024-09-03T10:16:09.652" v="681" actId="478"/>
          <ac:spMkLst>
            <pc:docMk/>
            <pc:sldMk cId="4183175783" sldId="309"/>
            <ac:spMk id="14" creationId="{9D4A237C-6096-FD71-2689-0B4E44572B2D}"/>
          </ac:spMkLst>
        </pc:spChg>
        <pc:spChg chg="del">
          <ac:chgData name="Rayat, Ranjit K" userId="e0a45615-7e52-4714-ae73-979319bca408" providerId="ADAL" clId="{D79DA0B2-41C6-4345-A1AA-3B8BD7C6671B}" dt="2024-09-03T10:16:09.652" v="681" actId="478"/>
          <ac:spMkLst>
            <pc:docMk/>
            <pc:sldMk cId="4183175783" sldId="309"/>
            <ac:spMk id="15" creationId="{7E7FE4F9-DCC5-2258-91CC-C7E7801FE87D}"/>
          </ac:spMkLst>
        </pc:spChg>
        <pc:spChg chg="del">
          <ac:chgData name="Rayat, Ranjit K" userId="e0a45615-7e52-4714-ae73-979319bca408" providerId="ADAL" clId="{D79DA0B2-41C6-4345-A1AA-3B8BD7C6671B}" dt="2024-09-03T10:16:09.652" v="681" actId="478"/>
          <ac:spMkLst>
            <pc:docMk/>
            <pc:sldMk cId="4183175783" sldId="309"/>
            <ac:spMk id="16" creationId="{52C8D7B2-0068-6094-C526-E2F499A8B976}"/>
          </ac:spMkLst>
        </pc:spChg>
        <pc:spChg chg="del">
          <ac:chgData name="Rayat, Ranjit K" userId="e0a45615-7e52-4714-ae73-979319bca408" providerId="ADAL" clId="{D79DA0B2-41C6-4345-A1AA-3B8BD7C6671B}" dt="2024-09-03T10:16:09.652" v="681" actId="478"/>
          <ac:spMkLst>
            <pc:docMk/>
            <pc:sldMk cId="4183175783" sldId="309"/>
            <ac:spMk id="17" creationId="{53BE566C-B512-BA46-826F-8CA6E46AE561}"/>
          </ac:spMkLst>
        </pc:spChg>
        <pc:spChg chg="add mod">
          <ac:chgData name="Rayat, Ranjit K" userId="e0a45615-7e52-4714-ae73-979319bca408" providerId="ADAL" clId="{D79DA0B2-41C6-4345-A1AA-3B8BD7C6671B}" dt="2024-09-03T10:17:51.803" v="763" actId="108"/>
          <ac:spMkLst>
            <pc:docMk/>
            <pc:sldMk cId="4183175783" sldId="309"/>
            <ac:spMk id="18" creationId="{EE616AF5-15A1-D7B4-85A8-511D5E6C5807}"/>
          </ac:spMkLst>
        </pc:spChg>
        <pc:spChg chg="add mod">
          <ac:chgData name="Rayat, Ranjit K" userId="e0a45615-7e52-4714-ae73-979319bca408" providerId="ADAL" clId="{D79DA0B2-41C6-4345-A1AA-3B8BD7C6671B}" dt="2024-09-03T10:19:08.255" v="779" actId="1076"/>
          <ac:spMkLst>
            <pc:docMk/>
            <pc:sldMk cId="4183175783" sldId="309"/>
            <ac:spMk id="19" creationId="{0977516D-0FBB-C73C-C192-69B50DCACCBF}"/>
          </ac:spMkLst>
        </pc:spChg>
        <pc:spChg chg="add mod">
          <ac:chgData name="Rayat, Ranjit K" userId="e0a45615-7e52-4714-ae73-979319bca408" providerId="ADAL" clId="{D79DA0B2-41C6-4345-A1AA-3B8BD7C6671B}" dt="2024-09-03T10:19:23.307" v="782" actId="1076"/>
          <ac:spMkLst>
            <pc:docMk/>
            <pc:sldMk cId="4183175783" sldId="309"/>
            <ac:spMk id="20" creationId="{D4305409-F6B3-8951-BC7A-8983D1EEBFE6}"/>
          </ac:spMkLst>
        </pc:spChg>
        <pc:spChg chg="add mod">
          <ac:chgData name="Rayat, Ranjit K" userId="e0a45615-7e52-4714-ae73-979319bca408" providerId="ADAL" clId="{D79DA0B2-41C6-4345-A1AA-3B8BD7C6671B}" dt="2024-09-03T10:19:29.095" v="783" actId="1076"/>
          <ac:spMkLst>
            <pc:docMk/>
            <pc:sldMk cId="4183175783" sldId="309"/>
            <ac:spMk id="21" creationId="{4CA1FDD3-4FD0-5F22-250B-2A70C24DC145}"/>
          </ac:spMkLst>
        </pc:spChg>
      </pc:sldChg>
      <pc:sldChg chg="addSp delSp modSp mod modNotesTx">
        <pc:chgData name="Rayat, Ranjit K" userId="e0a45615-7e52-4714-ae73-979319bca408" providerId="ADAL" clId="{D79DA0B2-41C6-4345-A1AA-3B8BD7C6671B}" dt="2024-09-03T10:21:28.323" v="833" actId="6549"/>
        <pc:sldMkLst>
          <pc:docMk/>
          <pc:sldMk cId="641036786" sldId="310"/>
        </pc:sldMkLst>
        <pc:spChg chg="mod">
          <ac:chgData name="Rayat, Ranjit K" userId="e0a45615-7e52-4714-ae73-979319bca408" providerId="ADAL" clId="{D79DA0B2-41C6-4345-A1AA-3B8BD7C6671B}" dt="2024-09-03T10:20:00.727" v="793" actId="20577"/>
          <ac:spMkLst>
            <pc:docMk/>
            <pc:sldMk cId="641036786" sldId="310"/>
            <ac:spMk id="2" creationId="{FA3324E4-8A58-F505-74BA-CE66D8710575}"/>
          </ac:spMkLst>
        </pc:spChg>
        <pc:spChg chg="add mod">
          <ac:chgData name="Rayat, Ranjit K" userId="e0a45615-7e52-4714-ae73-979319bca408" providerId="ADAL" clId="{D79DA0B2-41C6-4345-A1AA-3B8BD7C6671B}" dt="2024-09-03T10:20:52.530" v="820" actId="20577"/>
          <ac:spMkLst>
            <pc:docMk/>
            <pc:sldMk cId="641036786" sldId="310"/>
            <ac:spMk id="3" creationId="{CD0A3C0D-2884-3FD0-F216-9DFE6F20CE36}"/>
          </ac:spMkLst>
        </pc:spChg>
        <pc:spChg chg="add del">
          <ac:chgData name="Rayat, Ranjit K" userId="e0a45615-7e52-4714-ae73-979319bca408" providerId="ADAL" clId="{D79DA0B2-41C6-4345-A1AA-3B8BD7C6671B}" dt="2024-09-03T10:20:15.499" v="806" actId="478"/>
          <ac:spMkLst>
            <pc:docMk/>
            <pc:sldMk cId="641036786" sldId="310"/>
            <ac:spMk id="6" creationId="{A57DD523-059C-6E98-3821-581345DA0E0A}"/>
          </ac:spMkLst>
        </pc:spChg>
        <pc:spChg chg="del">
          <ac:chgData name="Rayat, Ranjit K" userId="e0a45615-7e52-4714-ae73-979319bca408" providerId="ADAL" clId="{D79DA0B2-41C6-4345-A1AA-3B8BD7C6671B}" dt="2024-09-03T10:20:03.352" v="794" actId="478"/>
          <ac:spMkLst>
            <pc:docMk/>
            <pc:sldMk cId="641036786" sldId="310"/>
            <ac:spMk id="14" creationId="{CECB3B9A-F338-1C53-888D-25C537B4AE8A}"/>
          </ac:spMkLst>
        </pc:spChg>
        <pc:spChg chg="del mod">
          <ac:chgData name="Rayat, Ranjit K" userId="e0a45615-7e52-4714-ae73-979319bca408" providerId="ADAL" clId="{D79DA0B2-41C6-4345-A1AA-3B8BD7C6671B}" dt="2024-09-03T10:20:11.933" v="804" actId="478"/>
          <ac:spMkLst>
            <pc:docMk/>
            <pc:sldMk cId="641036786" sldId="310"/>
            <ac:spMk id="15" creationId="{D985A158-70E7-DB35-249D-82AA4CAD339A}"/>
          </ac:spMkLst>
        </pc:spChg>
        <pc:spChg chg="add del">
          <ac:chgData name="Rayat, Ranjit K" userId="e0a45615-7e52-4714-ae73-979319bca408" providerId="ADAL" clId="{D79DA0B2-41C6-4345-A1AA-3B8BD7C6671B}" dt="2024-09-03T10:20:18.870" v="807" actId="478"/>
          <ac:spMkLst>
            <pc:docMk/>
            <pc:sldMk cId="641036786" sldId="310"/>
            <ac:spMk id="16" creationId="{6A3E5288-F282-73FE-0740-E62026A2ACE0}"/>
          </ac:spMkLst>
        </pc:spChg>
        <pc:spChg chg="add del mod">
          <ac:chgData name="Rayat, Ranjit K" userId="e0a45615-7e52-4714-ae73-979319bca408" providerId="ADAL" clId="{D79DA0B2-41C6-4345-A1AA-3B8BD7C6671B}" dt="2024-09-03T10:20:22.016" v="812" actId="478"/>
          <ac:spMkLst>
            <pc:docMk/>
            <pc:sldMk cId="641036786" sldId="310"/>
            <ac:spMk id="17" creationId="{E5258299-60BD-16A3-EB6E-E0C8DCCE65A0}"/>
          </ac:spMkLst>
        </pc:spChg>
        <pc:spChg chg="del">
          <ac:chgData name="Rayat, Ranjit K" userId="e0a45615-7e52-4714-ae73-979319bca408" providerId="ADAL" clId="{D79DA0B2-41C6-4345-A1AA-3B8BD7C6671B}" dt="2024-09-03T10:20:04.656" v="797" actId="478"/>
          <ac:spMkLst>
            <pc:docMk/>
            <pc:sldMk cId="641036786" sldId="310"/>
            <ac:spMk id="21" creationId="{935D4D6C-B1C9-8A41-34D6-1CF882F4505F}"/>
          </ac:spMkLst>
        </pc:spChg>
        <pc:spChg chg="del">
          <ac:chgData name="Rayat, Ranjit K" userId="e0a45615-7e52-4714-ae73-979319bca408" providerId="ADAL" clId="{D79DA0B2-41C6-4345-A1AA-3B8BD7C6671B}" dt="2024-09-03T10:20:07.384" v="801" actId="478"/>
          <ac:spMkLst>
            <pc:docMk/>
            <pc:sldMk cId="641036786" sldId="310"/>
            <ac:spMk id="22" creationId="{7EB2DC3C-B389-FA08-B15B-3D09E581AFF8}"/>
          </ac:spMkLst>
        </pc:spChg>
        <pc:spChg chg="add del">
          <ac:chgData name="Rayat, Ranjit K" userId="e0a45615-7e52-4714-ae73-979319bca408" providerId="ADAL" clId="{D79DA0B2-41C6-4345-A1AA-3B8BD7C6671B}" dt="2024-09-03T10:20:20.179" v="809" actId="478"/>
          <ac:spMkLst>
            <pc:docMk/>
            <pc:sldMk cId="641036786" sldId="310"/>
            <ac:spMk id="23" creationId="{DAD76E0E-15AE-B01F-6217-31E42B3AEE8C}"/>
          </ac:spMkLst>
        </pc:spChg>
        <pc:picChg chg="del">
          <ac:chgData name="Rayat, Ranjit K" userId="e0a45615-7e52-4714-ae73-979319bca408" providerId="ADAL" clId="{D79DA0B2-41C6-4345-A1AA-3B8BD7C6671B}" dt="2024-09-03T10:20:05.072" v="798" actId="478"/>
          <ac:picMkLst>
            <pc:docMk/>
            <pc:sldMk cId="641036786" sldId="310"/>
            <ac:picMk id="9" creationId="{54F988CC-1D4B-AF88-838B-B7E1A9391675}"/>
          </ac:picMkLst>
        </pc:picChg>
        <pc:picChg chg="add del">
          <ac:chgData name="Rayat, Ranjit K" userId="e0a45615-7e52-4714-ae73-979319bca408" providerId="ADAL" clId="{D79DA0B2-41C6-4345-A1AA-3B8BD7C6671B}" dt="2024-09-03T10:20:19.330" v="808" actId="478"/>
          <ac:picMkLst>
            <pc:docMk/>
            <pc:sldMk cId="641036786" sldId="310"/>
            <ac:picMk id="11" creationId="{5B6F4997-3901-B8A8-A514-0C01F6272721}"/>
          </ac:picMkLst>
        </pc:picChg>
        <pc:picChg chg="add del">
          <ac:chgData name="Rayat, Ranjit K" userId="e0a45615-7e52-4714-ae73-979319bca408" providerId="ADAL" clId="{D79DA0B2-41C6-4345-A1AA-3B8BD7C6671B}" dt="2024-09-03T10:20:20.615" v="810" actId="478"/>
          <ac:picMkLst>
            <pc:docMk/>
            <pc:sldMk cId="641036786" sldId="310"/>
            <ac:picMk id="13" creationId="{11E67327-7819-D832-44CE-178022F9FAB1}"/>
          </ac:picMkLst>
        </pc:picChg>
        <pc:picChg chg="del mod">
          <ac:chgData name="Rayat, Ranjit K" userId="e0a45615-7e52-4714-ae73-979319bca408" providerId="ADAL" clId="{D79DA0B2-41C6-4345-A1AA-3B8BD7C6671B}" dt="2024-09-03T10:20:03.987" v="796" actId="478"/>
          <ac:picMkLst>
            <pc:docMk/>
            <pc:sldMk cId="641036786" sldId="310"/>
            <ac:picMk id="1026" creationId="{8A00941E-5AF1-CFC6-8FE7-7C6E3DA51E15}"/>
          </ac:picMkLst>
        </pc:picChg>
        <pc:picChg chg="del mod">
          <ac:chgData name="Rayat, Ranjit K" userId="e0a45615-7e52-4714-ae73-979319bca408" providerId="ADAL" clId="{D79DA0B2-41C6-4345-A1AA-3B8BD7C6671B}" dt="2024-09-03T10:20:05.807" v="800" actId="478"/>
          <ac:picMkLst>
            <pc:docMk/>
            <pc:sldMk cId="641036786" sldId="310"/>
            <ac:picMk id="1028" creationId="{74E47F87-2C9C-DE8C-E831-20BDD2A40272}"/>
          </ac:picMkLst>
        </pc:picChg>
      </pc:sldChg>
      <pc:sldChg chg="addSp delSp modSp mod modNotesTx">
        <pc:chgData name="Rayat, Ranjit K" userId="e0a45615-7e52-4714-ae73-979319bca408" providerId="ADAL" clId="{D79DA0B2-41C6-4345-A1AA-3B8BD7C6671B}" dt="2024-09-03T10:23:01.743" v="857" actId="14100"/>
        <pc:sldMkLst>
          <pc:docMk/>
          <pc:sldMk cId="2293819026" sldId="311"/>
        </pc:sldMkLst>
        <pc:spChg chg="mod">
          <ac:chgData name="Rayat, Ranjit K" userId="e0a45615-7e52-4714-ae73-979319bca408" providerId="ADAL" clId="{D79DA0B2-41C6-4345-A1AA-3B8BD7C6671B}" dt="2024-09-03T10:21:09.575" v="828" actId="20577"/>
          <ac:spMkLst>
            <pc:docMk/>
            <pc:sldMk cId="2293819026" sldId="311"/>
            <ac:spMk id="2" creationId="{FA3324E4-8A58-F505-74BA-CE66D8710575}"/>
          </ac:spMkLst>
        </pc:spChg>
        <pc:spChg chg="del">
          <ac:chgData name="Rayat, Ranjit K" userId="e0a45615-7e52-4714-ae73-979319bca408" providerId="ADAL" clId="{D79DA0B2-41C6-4345-A1AA-3B8BD7C6671B}" dt="2024-09-03T10:21:20.281" v="829" actId="478"/>
          <ac:spMkLst>
            <pc:docMk/>
            <pc:sldMk cId="2293819026" sldId="311"/>
            <ac:spMk id="3" creationId="{CD0A3C0D-2884-3FD0-F216-9DFE6F20CE36}"/>
          </ac:spMkLst>
        </pc:spChg>
        <pc:spChg chg="add del mod">
          <ac:chgData name="Rayat, Ranjit K" userId="e0a45615-7e52-4714-ae73-979319bca408" providerId="ADAL" clId="{D79DA0B2-41C6-4345-A1AA-3B8BD7C6671B}" dt="2024-09-03T10:21:22.666" v="830" actId="478"/>
          <ac:spMkLst>
            <pc:docMk/>
            <pc:sldMk cId="2293819026" sldId="311"/>
            <ac:spMk id="5" creationId="{256123BE-E672-587D-5573-EAA093B9D1DA}"/>
          </ac:spMkLst>
        </pc:spChg>
        <pc:spChg chg="add mod">
          <ac:chgData name="Rayat, Ranjit K" userId="e0a45615-7e52-4714-ae73-979319bca408" providerId="ADAL" clId="{D79DA0B2-41C6-4345-A1AA-3B8BD7C6671B}" dt="2024-09-03T10:23:01.743" v="857" actId="14100"/>
          <ac:spMkLst>
            <pc:docMk/>
            <pc:sldMk cId="2293819026" sldId="311"/>
            <ac:spMk id="7" creationId="{447C64C0-15C9-84CE-C2E6-C7545A1D6798}"/>
          </ac:spMkLst>
        </pc:spChg>
        <pc:graphicFrameChg chg="add mod modGraphic">
          <ac:chgData name="Rayat, Ranjit K" userId="e0a45615-7e52-4714-ae73-979319bca408" providerId="ADAL" clId="{D79DA0B2-41C6-4345-A1AA-3B8BD7C6671B}" dt="2024-09-03T10:22:39.440" v="854" actId="122"/>
          <ac:graphicFrameMkLst>
            <pc:docMk/>
            <pc:sldMk cId="2293819026" sldId="311"/>
            <ac:graphicFrameMk id="8" creationId="{F1CFE725-3130-E465-F0B4-86C2B42951E3}"/>
          </ac:graphicFrameMkLst>
        </pc:graphicFrameChg>
      </pc:sldChg>
      <pc:sldChg chg="addSp delSp modSp mod">
        <pc:chgData name="Rayat, Ranjit K" userId="e0a45615-7e52-4714-ae73-979319bca408" providerId="ADAL" clId="{D79DA0B2-41C6-4345-A1AA-3B8BD7C6671B}" dt="2024-09-12T08:46:53.920" v="1108" actId="20577"/>
        <pc:sldMkLst>
          <pc:docMk/>
          <pc:sldMk cId="3368794964" sldId="312"/>
        </pc:sldMkLst>
        <pc:spChg chg="mod">
          <ac:chgData name="Rayat, Ranjit K" userId="e0a45615-7e52-4714-ae73-979319bca408" providerId="ADAL" clId="{D79DA0B2-41C6-4345-A1AA-3B8BD7C6671B}" dt="2024-09-03T10:23:19.860" v="865" actId="20577"/>
          <ac:spMkLst>
            <pc:docMk/>
            <pc:sldMk cId="3368794964" sldId="312"/>
            <ac:spMk id="2" creationId="{FA3324E4-8A58-F505-74BA-CE66D8710575}"/>
          </ac:spMkLst>
        </pc:spChg>
        <pc:spChg chg="mod">
          <ac:chgData name="Rayat, Ranjit K" userId="e0a45615-7e52-4714-ae73-979319bca408" providerId="ADAL" clId="{D79DA0B2-41C6-4345-A1AA-3B8BD7C6671B}" dt="2024-09-12T08:46:53.920" v="1108" actId="20577"/>
          <ac:spMkLst>
            <pc:docMk/>
            <pc:sldMk cId="3368794964" sldId="312"/>
            <ac:spMk id="3" creationId="{1BB616B4-AD44-E49C-D9DB-CB7DE071AF33}"/>
          </ac:spMkLst>
        </pc:spChg>
        <pc:spChg chg="add del mod">
          <ac:chgData name="Rayat, Ranjit K" userId="e0a45615-7e52-4714-ae73-979319bca408" providerId="ADAL" clId="{D79DA0B2-41C6-4345-A1AA-3B8BD7C6671B}" dt="2024-09-03T10:23:15.120" v="859" actId="478"/>
          <ac:spMkLst>
            <pc:docMk/>
            <pc:sldMk cId="3368794964" sldId="312"/>
            <ac:spMk id="4" creationId="{3C2A693A-B29E-92BA-4F0D-AB0AD0043138}"/>
          </ac:spMkLst>
        </pc:spChg>
        <pc:spChg chg="del">
          <ac:chgData name="Rayat, Ranjit K" userId="e0a45615-7e52-4714-ae73-979319bca408" providerId="ADAL" clId="{D79DA0B2-41C6-4345-A1AA-3B8BD7C6671B}" dt="2024-09-03T10:23:16.360" v="860" actId="478"/>
          <ac:spMkLst>
            <pc:docMk/>
            <pc:sldMk cId="3368794964" sldId="312"/>
            <ac:spMk id="7" creationId="{447C64C0-15C9-84CE-C2E6-C7545A1D6798}"/>
          </ac:spMkLst>
        </pc:spChg>
        <pc:graphicFrameChg chg="del">
          <ac:chgData name="Rayat, Ranjit K" userId="e0a45615-7e52-4714-ae73-979319bca408" providerId="ADAL" clId="{D79DA0B2-41C6-4345-A1AA-3B8BD7C6671B}" dt="2024-09-03T10:23:12.570" v="858" actId="478"/>
          <ac:graphicFrameMkLst>
            <pc:docMk/>
            <pc:sldMk cId="3368794964" sldId="312"/>
            <ac:graphicFrameMk id="8" creationId="{F1CFE725-3130-E465-F0B4-86C2B42951E3}"/>
          </ac:graphicFrameMkLst>
        </pc:graphicFrameChg>
        <pc:picChg chg="add mod">
          <ac:chgData name="Rayat, Ranjit K" userId="e0a45615-7e52-4714-ae73-979319bca408" providerId="ADAL" clId="{D79DA0B2-41C6-4345-A1AA-3B8BD7C6671B}" dt="2024-09-12T08:44:22.406" v="1096" actId="14100"/>
          <ac:picMkLst>
            <pc:docMk/>
            <pc:sldMk cId="3368794964" sldId="312"/>
            <ac:picMk id="2050" creationId="{4F56EA74-3BA0-38B0-4264-02C8A8FDFB3C}"/>
          </ac:picMkLst>
        </pc:picChg>
      </pc:sldChg>
      <pc:sldChg chg="modSp mod">
        <pc:chgData name="Rayat, Ranjit K" userId="e0a45615-7e52-4714-ae73-979319bca408" providerId="ADAL" clId="{D79DA0B2-41C6-4345-A1AA-3B8BD7C6671B}" dt="2024-09-12T08:35:45.087" v="1033" actId="14100"/>
        <pc:sldMkLst>
          <pc:docMk/>
          <pc:sldMk cId="3921776752" sldId="313"/>
        </pc:sldMkLst>
        <pc:spChg chg="mod">
          <ac:chgData name="Rayat, Ranjit K" userId="e0a45615-7e52-4714-ae73-979319bca408" providerId="ADAL" clId="{D79DA0B2-41C6-4345-A1AA-3B8BD7C6671B}" dt="2024-09-12T08:35:45.087" v="1033" actId="14100"/>
          <ac:spMkLst>
            <pc:docMk/>
            <pc:sldMk cId="3921776752" sldId="313"/>
            <ac:spMk id="9" creationId="{0FBAE95D-DE59-081E-7DCE-769C5DF0D26C}"/>
          </ac:spMkLst>
        </pc:spChg>
        <pc:spChg chg="mod">
          <ac:chgData name="Rayat, Ranjit K" userId="e0a45615-7e52-4714-ae73-979319bca408" providerId="ADAL" clId="{D79DA0B2-41C6-4345-A1AA-3B8BD7C6671B}" dt="2024-09-12T08:35:38.303" v="1032" actId="108"/>
          <ac:spMkLst>
            <pc:docMk/>
            <pc:sldMk cId="3921776752" sldId="313"/>
            <ac:spMk id="11" creationId="{36834993-FAB0-C074-4872-8F9D00A76CF2}"/>
          </ac:spMkLst>
        </pc:spChg>
      </pc:sldChg>
      <pc:sldChg chg="addSp delSp modSp mod">
        <pc:chgData name="Rayat, Ranjit K" userId="e0a45615-7e52-4714-ae73-979319bca408" providerId="ADAL" clId="{D79DA0B2-41C6-4345-A1AA-3B8BD7C6671B}" dt="2024-09-12T08:52:39.023" v="1160" actId="20577"/>
        <pc:sldMkLst>
          <pc:docMk/>
          <pc:sldMk cId="3458075367" sldId="315"/>
        </pc:sldMkLst>
        <pc:spChg chg="mod">
          <ac:chgData name="Rayat, Ranjit K" userId="e0a45615-7e52-4714-ae73-979319bca408" providerId="ADAL" clId="{D79DA0B2-41C6-4345-A1AA-3B8BD7C6671B}" dt="2024-09-12T08:36:41.476" v="1043" actId="108"/>
          <ac:spMkLst>
            <pc:docMk/>
            <pc:sldMk cId="3458075367" sldId="315"/>
            <ac:spMk id="2" creationId="{FA3324E4-8A58-F505-74BA-CE66D8710575}"/>
          </ac:spMkLst>
        </pc:spChg>
        <pc:spChg chg="mod">
          <ac:chgData name="Rayat, Ranjit K" userId="e0a45615-7e52-4714-ae73-979319bca408" providerId="ADAL" clId="{D79DA0B2-41C6-4345-A1AA-3B8BD7C6671B}" dt="2024-09-12T08:52:39.023" v="1160" actId="20577"/>
          <ac:spMkLst>
            <pc:docMk/>
            <pc:sldMk cId="3458075367" sldId="315"/>
            <ac:spMk id="3" creationId="{1689C172-D70B-A32F-885A-CD4D406A9D9C}"/>
          </ac:spMkLst>
        </pc:spChg>
        <pc:spChg chg="del mod">
          <ac:chgData name="Rayat, Ranjit K" userId="e0a45615-7e52-4714-ae73-979319bca408" providerId="ADAL" clId="{D79DA0B2-41C6-4345-A1AA-3B8BD7C6671B}" dt="2024-09-12T08:40:43.888" v="1066" actId="478"/>
          <ac:spMkLst>
            <pc:docMk/>
            <pc:sldMk cId="3458075367" sldId="315"/>
            <ac:spMk id="20" creationId="{09AB9E96-D057-1A18-73E2-610C4B23CA36}"/>
          </ac:spMkLst>
        </pc:spChg>
        <pc:picChg chg="add del mod">
          <ac:chgData name="Rayat, Ranjit K" userId="e0a45615-7e52-4714-ae73-979319bca408" providerId="ADAL" clId="{D79DA0B2-41C6-4345-A1AA-3B8BD7C6671B}" dt="2024-09-12T08:40:39.019" v="1064" actId="478"/>
          <ac:picMkLst>
            <pc:docMk/>
            <pc:sldMk cId="3458075367" sldId="315"/>
            <ac:picMk id="5" creationId="{E2203DE8-AB85-7B30-2FF5-FD6A0A9B39D5}"/>
          </ac:picMkLst>
        </pc:picChg>
        <pc:picChg chg="add del mod">
          <ac:chgData name="Rayat, Ranjit K" userId="e0a45615-7e52-4714-ae73-979319bca408" providerId="ADAL" clId="{D79DA0B2-41C6-4345-A1AA-3B8BD7C6671B}" dt="2024-09-12T08:39:47.187" v="1061" actId="478"/>
          <ac:picMkLst>
            <pc:docMk/>
            <pc:sldMk cId="3458075367" sldId="315"/>
            <ac:picMk id="1026" creationId="{6001785B-5A56-4DEF-9C19-2C0A2BB672B5}"/>
          </ac:picMkLst>
        </pc:picChg>
        <pc:picChg chg="add mod">
          <ac:chgData name="Rayat, Ranjit K" userId="e0a45615-7e52-4714-ae73-979319bca408" providerId="ADAL" clId="{D79DA0B2-41C6-4345-A1AA-3B8BD7C6671B}" dt="2024-09-12T08:42:37.205" v="1092" actId="14100"/>
          <ac:picMkLst>
            <pc:docMk/>
            <pc:sldMk cId="3458075367" sldId="315"/>
            <ac:picMk id="1028" creationId="{79BF1524-B5ED-1A27-9DB9-5C4209DA3054}"/>
          </ac:picMkLst>
        </pc:picChg>
      </pc:sldChg>
      <pc:sldChg chg="modSp mod">
        <pc:chgData name="Rayat, Ranjit K" userId="e0a45615-7e52-4714-ae73-979319bca408" providerId="ADAL" clId="{D79DA0B2-41C6-4345-A1AA-3B8BD7C6671B}" dt="2024-09-12T08:23:15.164" v="962" actId="14100"/>
        <pc:sldMkLst>
          <pc:docMk/>
          <pc:sldMk cId="1435970272" sldId="318"/>
        </pc:sldMkLst>
        <pc:spChg chg="mod">
          <ac:chgData name="Rayat, Ranjit K" userId="e0a45615-7e52-4714-ae73-979319bca408" providerId="ADAL" clId="{D79DA0B2-41C6-4345-A1AA-3B8BD7C6671B}" dt="2024-09-12T08:22:38.641" v="957" actId="14100"/>
          <ac:spMkLst>
            <pc:docMk/>
            <pc:sldMk cId="1435970272" sldId="318"/>
            <ac:spMk id="8" creationId="{53173D0F-E3CF-B5FD-52AA-216EB37CB95B}"/>
          </ac:spMkLst>
        </pc:spChg>
        <pc:spChg chg="mod">
          <ac:chgData name="Rayat, Ranjit K" userId="e0a45615-7e52-4714-ae73-979319bca408" providerId="ADAL" clId="{D79DA0B2-41C6-4345-A1AA-3B8BD7C6671B}" dt="2024-09-12T08:23:04.745" v="959" actId="1076"/>
          <ac:spMkLst>
            <pc:docMk/>
            <pc:sldMk cId="1435970272" sldId="318"/>
            <ac:spMk id="20" creationId="{6385FFEB-04BD-5057-0267-9B4D8BD9EA9D}"/>
          </ac:spMkLst>
        </pc:spChg>
        <pc:graphicFrameChg chg="mod modGraphic">
          <ac:chgData name="Rayat, Ranjit K" userId="e0a45615-7e52-4714-ae73-979319bca408" providerId="ADAL" clId="{D79DA0B2-41C6-4345-A1AA-3B8BD7C6671B}" dt="2024-09-12T08:23:15.164" v="962" actId="14100"/>
          <ac:graphicFrameMkLst>
            <pc:docMk/>
            <pc:sldMk cId="1435970272" sldId="318"/>
            <ac:graphicFrameMk id="10" creationId="{5C52A506-0E1E-C769-3072-CF5C23E42F48}"/>
          </ac:graphicFrameMkLst>
        </pc:graphicFrameChg>
        <pc:picChg chg="mod">
          <ac:chgData name="Rayat, Ranjit K" userId="e0a45615-7e52-4714-ae73-979319bca408" providerId="ADAL" clId="{D79DA0B2-41C6-4345-A1AA-3B8BD7C6671B}" dt="2024-09-12T08:22:44.747" v="958" actId="1076"/>
          <ac:picMkLst>
            <pc:docMk/>
            <pc:sldMk cId="1435970272" sldId="318"/>
            <ac:picMk id="7" creationId="{EF16D971-AE53-76EB-0115-3440803742D4}"/>
          </ac:picMkLst>
        </pc:picChg>
        <pc:picChg chg="mod">
          <ac:chgData name="Rayat, Ranjit K" userId="e0a45615-7e52-4714-ae73-979319bca408" providerId="ADAL" clId="{D79DA0B2-41C6-4345-A1AA-3B8BD7C6671B}" dt="2024-09-12T08:22:22.157" v="951" actId="1076"/>
          <ac:picMkLst>
            <pc:docMk/>
            <pc:sldMk cId="1435970272" sldId="318"/>
            <ac:picMk id="19" creationId="{19469732-A728-53B6-70C8-7C145079E397}"/>
          </ac:picMkLst>
        </pc:picChg>
      </pc:sldChg>
      <pc:sldChg chg="delSp modSp mod">
        <pc:chgData name="Rayat, Ranjit K" userId="e0a45615-7e52-4714-ae73-979319bca408" providerId="ADAL" clId="{D79DA0B2-41C6-4345-A1AA-3B8BD7C6671B}" dt="2024-09-12T08:46:27.303" v="1102" actId="20577"/>
        <pc:sldMkLst>
          <pc:docMk/>
          <pc:sldMk cId="3225103926" sldId="319"/>
        </pc:sldMkLst>
        <pc:spChg chg="mod">
          <ac:chgData name="Rayat, Ranjit K" userId="e0a45615-7e52-4714-ae73-979319bca408" providerId="ADAL" clId="{D79DA0B2-41C6-4345-A1AA-3B8BD7C6671B}" dt="2024-09-12T08:17:01.954" v="896" actId="20577"/>
          <ac:spMkLst>
            <pc:docMk/>
            <pc:sldMk cId="3225103926" sldId="319"/>
            <ac:spMk id="2" creationId="{EE3A851F-7BE2-AE24-B0FD-19DF854040F3}"/>
          </ac:spMkLst>
        </pc:spChg>
        <pc:spChg chg="mod">
          <ac:chgData name="Rayat, Ranjit K" userId="e0a45615-7e52-4714-ae73-979319bca408" providerId="ADAL" clId="{D79DA0B2-41C6-4345-A1AA-3B8BD7C6671B}" dt="2024-09-12T08:46:27.303" v="1102" actId="20577"/>
          <ac:spMkLst>
            <pc:docMk/>
            <pc:sldMk cId="3225103926" sldId="319"/>
            <ac:spMk id="3" creationId="{4EB8BBF3-CD79-3313-3D8D-E23935FF641D}"/>
          </ac:spMkLst>
        </pc:spChg>
        <pc:spChg chg="del">
          <ac:chgData name="Rayat, Ranjit K" userId="e0a45615-7e52-4714-ae73-979319bca408" providerId="ADAL" clId="{D79DA0B2-41C6-4345-A1AA-3B8BD7C6671B}" dt="2024-09-12T08:18:09.678" v="903" actId="478"/>
          <ac:spMkLst>
            <pc:docMk/>
            <pc:sldMk cId="3225103926" sldId="319"/>
            <ac:spMk id="5" creationId="{3D3B8F0A-6DC0-FE3D-362C-B1A7A67E64E6}"/>
          </ac:spMkLst>
        </pc:spChg>
      </pc:sldChg>
      <pc:sldChg chg="modSp mod">
        <pc:chgData name="Rayat, Ranjit K" userId="e0a45615-7e52-4714-ae73-979319bca408" providerId="ADAL" clId="{D79DA0B2-41C6-4345-A1AA-3B8BD7C6671B}" dt="2024-09-12T08:48:46.998" v="1143" actId="14100"/>
        <pc:sldMkLst>
          <pc:docMk/>
          <pc:sldMk cId="3237190969" sldId="320"/>
        </pc:sldMkLst>
        <pc:spChg chg="mod">
          <ac:chgData name="Rayat, Ranjit K" userId="e0a45615-7e52-4714-ae73-979319bca408" providerId="ADAL" clId="{D79DA0B2-41C6-4345-A1AA-3B8BD7C6671B}" dt="2024-09-12T08:24:53.061" v="974" actId="1076"/>
          <ac:spMkLst>
            <pc:docMk/>
            <pc:sldMk cId="3237190969" sldId="320"/>
            <ac:spMk id="2" creationId="{885066A9-780C-E6A2-17E1-2AD0DC3CEB49}"/>
          </ac:spMkLst>
        </pc:spChg>
        <pc:spChg chg="mod">
          <ac:chgData name="Rayat, Ranjit K" userId="e0a45615-7e52-4714-ae73-979319bca408" providerId="ADAL" clId="{D79DA0B2-41C6-4345-A1AA-3B8BD7C6671B}" dt="2024-09-12T08:48:30.812" v="1136" actId="14100"/>
          <ac:spMkLst>
            <pc:docMk/>
            <pc:sldMk cId="3237190969" sldId="320"/>
            <ac:spMk id="9" creationId="{0427666B-2903-B73B-FD1A-425F0A5509E3}"/>
          </ac:spMkLst>
        </pc:spChg>
        <pc:spChg chg="mod">
          <ac:chgData name="Rayat, Ranjit K" userId="e0a45615-7e52-4714-ae73-979319bca408" providerId="ADAL" clId="{D79DA0B2-41C6-4345-A1AA-3B8BD7C6671B}" dt="2024-09-12T08:48:39.523" v="1139" actId="255"/>
          <ac:spMkLst>
            <pc:docMk/>
            <pc:sldMk cId="3237190969" sldId="320"/>
            <ac:spMk id="12" creationId="{D5B3C20E-9C66-D801-13BE-640D93E34DBD}"/>
          </ac:spMkLst>
        </pc:spChg>
        <pc:picChg chg="mod">
          <ac:chgData name="Rayat, Ranjit K" userId="e0a45615-7e52-4714-ae73-979319bca408" providerId="ADAL" clId="{D79DA0B2-41C6-4345-A1AA-3B8BD7C6671B}" dt="2024-09-12T08:48:46.998" v="1143" actId="14100"/>
          <ac:picMkLst>
            <pc:docMk/>
            <pc:sldMk cId="3237190969" sldId="320"/>
            <ac:picMk id="7" creationId="{85F55EE4-9BBF-2D96-8562-38577CA1EBF9}"/>
          </ac:picMkLst>
        </pc:picChg>
      </pc:sldChg>
      <pc:sldChg chg="addSp modSp mod">
        <pc:chgData name="Rayat, Ranjit K" userId="e0a45615-7e52-4714-ae73-979319bca408" providerId="ADAL" clId="{D79DA0B2-41C6-4345-A1AA-3B8BD7C6671B}" dt="2024-09-12T08:32:32.803" v="997" actId="207"/>
        <pc:sldMkLst>
          <pc:docMk/>
          <pc:sldMk cId="4181131175" sldId="321"/>
        </pc:sldMkLst>
        <pc:spChg chg="mod">
          <ac:chgData name="Rayat, Ranjit K" userId="e0a45615-7e52-4714-ae73-979319bca408" providerId="ADAL" clId="{D79DA0B2-41C6-4345-A1AA-3B8BD7C6671B}" dt="2024-09-12T08:25:23.925" v="982" actId="1076"/>
          <ac:spMkLst>
            <pc:docMk/>
            <pc:sldMk cId="4181131175" sldId="321"/>
            <ac:spMk id="2" creationId="{BE4FD0DD-BF64-D2F3-D8AF-4BA165C15BA7}"/>
          </ac:spMkLst>
        </pc:spChg>
        <pc:spChg chg="add mod">
          <ac:chgData name="Rayat, Ranjit K" userId="e0a45615-7e52-4714-ae73-979319bca408" providerId="ADAL" clId="{D79DA0B2-41C6-4345-A1AA-3B8BD7C6671B}" dt="2024-09-12T08:32:32.803" v="997" actId="207"/>
          <ac:spMkLst>
            <pc:docMk/>
            <pc:sldMk cId="4181131175" sldId="321"/>
            <ac:spMk id="4" creationId="{89B1B88F-7394-A134-8FD6-61D1BE729C43}"/>
          </ac:spMkLst>
        </pc:spChg>
        <pc:spChg chg="add mod">
          <ac:chgData name="Rayat, Ranjit K" userId="e0a45615-7e52-4714-ae73-979319bca408" providerId="ADAL" clId="{D79DA0B2-41C6-4345-A1AA-3B8BD7C6671B}" dt="2024-09-12T08:32:18.661" v="995" actId="208"/>
          <ac:spMkLst>
            <pc:docMk/>
            <pc:sldMk cId="4181131175" sldId="321"/>
            <ac:spMk id="8" creationId="{8A83D999-4E6E-78FA-036E-095ABA91AE9C}"/>
          </ac:spMkLst>
        </pc:spChg>
        <pc:spChg chg="mod">
          <ac:chgData name="Rayat, Ranjit K" userId="e0a45615-7e52-4714-ae73-979319bca408" providerId="ADAL" clId="{D79DA0B2-41C6-4345-A1AA-3B8BD7C6671B}" dt="2024-09-12T08:31:43.315" v="990" actId="1076"/>
          <ac:spMkLst>
            <pc:docMk/>
            <pc:sldMk cId="4181131175" sldId="321"/>
            <ac:spMk id="9" creationId="{F69F38A2-D78A-DC45-4B57-C8DE8517F788}"/>
          </ac:spMkLst>
        </pc:spChg>
        <pc:graphicFrameChg chg="mod">
          <ac:chgData name="Rayat, Ranjit K" userId="e0a45615-7e52-4714-ae73-979319bca408" providerId="ADAL" clId="{D79DA0B2-41C6-4345-A1AA-3B8BD7C6671B}" dt="2024-09-12T08:31:49.886" v="991"/>
          <ac:graphicFrameMkLst>
            <pc:docMk/>
            <pc:sldMk cId="4181131175" sldId="321"/>
            <ac:graphicFrameMk id="7" creationId="{B864637B-3311-5DC4-11E7-1D82D0D6BAFD}"/>
          </ac:graphicFrameMkLst>
        </pc:graphicFrameChg>
      </pc:sldChg>
      <pc:sldChg chg="delSp modSp mod">
        <pc:chgData name="Rayat, Ranjit K" userId="e0a45615-7e52-4714-ae73-979319bca408" providerId="ADAL" clId="{D79DA0B2-41C6-4345-A1AA-3B8BD7C6671B}" dt="2024-09-12T08:35:33.565" v="1031" actId="1076"/>
        <pc:sldMkLst>
          <pc:docMk/>
          <pc:sldMk cId="225064801" sldId="322"/>
        </pc:sldMkLst>
        <pc:spChg chg="mod">
          <ac:chgData name="Rayat, Ranjit K" userId="e0a45615-7e52-4714-ae73-979319bca408" providerId="ADAL" clId="{D79DA0B2-41C6-4345-A1AA-3B8BD7C6671B}" dt="2024-09-12T08:35:33.565" v="1031" actId="1076"/>
          <ac:spMkLst>
            <pc:docMk/>
            <pc:sldMk cId="225064801" sldId="322"/>
            <ac:spMk id="2" creationId="{EDECCECC-B953-2A4F-56B3-BA4024F0AE05}"/>
          </ac:spMkLst>
        </pc:spChg>
        <pc:spChg chg="del">
          <ac:chgData name="Rayat, Ranjit K" userId="e0a45615-7e52-4714-ae73-979319bca408" providerId="ADAL" clId="{D79DA0B2-41C6-4345-A1AA-3B8BD7C6671B}" dt="2024-09-12T08:33:51.394" v="1010" actId="478"/>
          <ac:spMkLst>
            <pc:docMk/>
            <pc:sldMk cId="225064801" sldId="322"/>
            <ac:spMk id="6" creationId="{C0927CE7-E1C4-D248-1ECA-6D3B4A432E33}"/>
          </ac:spMkLst>
        </pc:spChg>
        <pc:spChg chg="mod">
          <ac:chgData name="Rayat, Ranjit K" userId="e0a45615-7e52-4714-ae73-979319bca408" providerId="ADAL" clId="{D79DA0B2-41C6-4345-A1AA-3B8BD7C6671B}" dt="2024-09-12T08:34:28.679" v="1016" actId="1076"/>
          <ac:spMkLst>
            <pc:docMk/>
            <pc:sldMk cId="225064801" sldId="322"/>
            <ac:spMk id="24" creationId="{FFAD87F7-4E55-6411-C740-360EC1AA5191}"/>
          </ac:spMkLst>
        </pc:spChg>
        <pc:spChg chg="mod">
          <ac:chgData name="Rayat, Ranjit K" userId="e0a45615-7e52-4714-ae73-979319bca408" providerId="ADAL" clId="{D79DA0B2-41C6-4345-A1AA-3B8BD7C6671B}" dt="2024-09-12T08:34:43.315" v="1021" actId="1076"/>
          <ac:spMkLst>
            <pc:docMk/>
            <pc:sldMk cId="225064801" sldId="322"/>
            <ac:spMk id="25" creationId="{CEC4B4DD-80E4-2A19-9EB3-048395C5EC14}"/>
          </ac:spMkLst>
        </pc:spChg>
        <pc:spChg chg="mod">
          <ac:chgData name="Rayat, Ranjit K" userId="e0a45615-7e52-4714-ae73-979319bca408" providerId="ADAL" clId="{D79DA0B2-41C6-4345-A1AA-3B8BD7C6671B}" dt="2024-09-12T08:34:40.890" v="1020" actId="1076"/>
          <ac:spMkLst>
            <pc:docMk/>
            <pc:sldMk cId="225064801" sldId="322"/>
            <ac:spMk id="26" creationId="{1C24737D-7678-2787-F98C-CCFBB83503FD}"/>
          </ac:spMkLst>
        </pc:spChg>
        <pc:spChg chg="mod ord">
          <ac:chgData name="Rayat, Ranjit K" userId="e0a45615-7e52-4714-ae73-979319bca408" providerId="ADAL" clId="{D79DA0B2-41C6-4345-A1AA-3B8BD7C6671B}" dt="2024-09-12T08:35:16.459" v="1029" actId="1076"/>
          <ac:spMkLst>
            <pc:docMk/>
            <pc:sldMk cId="225064801" sldId="322"/>
            <ac:spMk id="32" creationId="{E70E1D4F-3F00-89ED-934B-EAB3D2A75B1B}"/>
          </ac:spMkLst>
        </pc:spChg>
        <pc:picChg chg="mod">
          <ac:chgData name="Rayat, Ranjit K" userId="e0a45615-7e52-4714-ae73-979319bca408" providerId="ADAL" clId="{D79DA0B2-41C6-4345-A1AA-3B8BD7C6671B}" dt="2024-09-12T08:34:31.512" v="1017" actId="1076"/>
          <ac:picMkLst>
            <pc:docMk/>
            <pc:sldMk cId="225064801" sldId="322"/>
            <ac:picMk id="21" creationId="{05EBF7B2-AB82-9D47-4CFC-158F3ADCF179}"/>
          </ac:picMkLst>
        </pc:picChg>
        <pc:picChg chg="mod">
          <ac:chgData name="Rayat, Ranjit K" userId="e0a45615-7e52-4714-ae73-979319bca408" providerId="ADAL" clId="{D79DA0B2-41C6-4345-A1AA-3B8BD7C6671B}" dt="2024-09-12T08:34:46.844" v="1022" actId="1076"/>
          <ac:picMkLst>
            <pc:docMk/>
            <pc:sldMk cId="225064801" sldId="322"/>
            <ac:picMk id="23" creationId="{372927E6-A475-94AC-DB73-0CB214CF2F71}"/>
          </ac:picMkLst>
        </pc:picChg>
        <pc:picChg chg="mod">
          <ac:chgData name="Rayat, Ranjit K" userId="e0a45615-7e52-4714-ae73-979319bca408" providerId="ADAL" clId="{D79DA0B2-41C6-4345-A1AA-3B8BD7C6671B}" dt="2024-09-12T08:34:20.543" v="1015" actId="1076"/>
          <ac:picMkLst>
            <pc:docMk/>
            <pc:sldMk cId="225064801" sldId="322"/>
            <ac:picMk id="29" creationId="{937D1416-26EB-7637-3BE3-89FD1248E287}"/>
          </ac:picMkLst>
        </pc:picChg>
        <pc:picChg chg="mod">
          <ac:chgData name="Rayat, Ranjit K" userId="e0a45615-7e52-4714-ae73-979319bca408" providerId="ADAL" clId="{D79DA0B2-41C6-4345-A1AA-3B8BD7C6671B}" dt="2024-09-12T08:34:16.080" v="1014" actId="1076"/>
          <ac:picMkLst>
            <pc:docMk/>
            <pc:sldMk cId="225064801" sldId="322"/>
            <ac:picMk id="30" creationId="{8A992DD1-7483-02F8-D8F8-CB4FB3F82D34}"/>
          </ac:picMkLst>
        </pc:picChg>
        <pc:picChg chg="mod">
          <ac:chgData name="Rayat, Ranjit K" userId="e0a45615-7e52-4714-ae73-979319bca408" providerId="ADAL" clId="{D79DA0B2-41C6-4345-A1AA-3B8BD7C6671B}" dt="2024-09-12T08:34:55.199" v="1023" actId="1076"/>
          <ac:picMkLst>
            <pc:docMk/>
            <pc:sldMk cId="225064801" sldId="322"/>
            <ac:picMk id="31" creationId="{EB754EAF-0C36-9BCE-1661-F93B74CA3E40}"/>
          </ac:picMkLst>
        </pc:picChg>
        <pc:picChg chg="mod">
          <ac:chgData name="Rayat, Ranjit K" userId="e0a45615-7e52-4714-ae73-979319bca408" providerId="ADAL" clId="{D79DA0B2-41C6-4345-A1AA-3B8BD7C6671B}" dt="2024-09-12T08:35:11.640" v="1028" actId="1076"/>
          <ac:picMkLst>
            <pc:docMk/>
            <pc:sldMk cId="225064801" sldId="322"/>
            <ac:picMk id="2050" creationId="{8AAE1A7B-D203-CBA0-58D0-F5216FA37A90}"/>
          </ac:picMkLst>
        </pc:picChg>
      </pc:sldChg>
      <pc:sldChg chg="modSp mod">
        <pc:chgData name="Rayat, Ranjit K" userId="e0a45615-7e52-4714-ae73-979319bca408" providerId="ADAL" clId="{D79DA0B2-41C6-4345-A1AA-3B8BD7C6671B}" dt="2024-09-12T08:36:15.426" v="1037" actId="1076"/>
        <pc:sldMkLst>
          <pc:docMk/>
          <pc:sldMk cId="3007050237" sldId="323"/>
        </pc:sldMkLst>
        <pc:spChg chg="mod">
          <ac:chgData name="Rayat, Ranjit K" userId="e0a45615-7e52-4714-ae73-979319bca408" providerId="ADAL" clId="{D79DA0B2-41C6-4345-A1AA-3B8BD7C6671B}" dt="2024-09-12T08:35:56.739" v="1034" actId="108"/>
          <ac:spMkLst>
            <pc:docMk/>
            <pc:sldMk cId="3007050237" sldId="323"/>
            <ac:spMk id="2" creationId="{FA3324E4-8A58-F505-74BA-CE66D8710575}"/>
          </ac:spMkLst>
        </pc:spChg>
        <pc:spChg chg="mod">
          <ac:chgData name="Rayat, Ranjit K" userId="e0a45615-7e52-4714-ae73-979319bca408" providerId="ADAL" clId="{D79DA0B2-41C6-4345-A1AA-3B8BD7C6671B}" dt="2024-09-12T08:36:15.426" v="1037" actId="1076"/>
          <ac:spMkLst>
            <pc:docMk/>
            <pc:sldMk cId="3007050237" sldId="323"/>
            <ac:spMk id="7" creationId="{E915EB48-48C0-BC55-DE66-53EAB6B089BE}"/>
          </ac:spMkLst>
        </pc:spChg>
        <pc:spChg chg="mod">
          <ac:chgData name="Rayat, Ranjit K" userId="e0a45615-7e52-4714-ae73-979319bca408" providerId="ADAL" clId="{D79DA0B2-41C6-4345-A1AA-3B8BD7C6671B}" dt="2024-09-12T08:36:09.104" v="1036" actId="1076"/>
          <ac:spMkLst>
            <pc:docMk/>
            <pc:sldMk cId="3007050237" sldId="323"/>
            <ac:spMk id="9" creationId="{8CF7ABC8-5842-B706-EA6F-0DEC87BA6359}"/>
          </ac:spMkLst>
        </pc:spChg>
      </pc:sldChg>
      <pc:sldChg chg="modSp mod">
        <pc:chgData name="Rayat, Ranjit K" userId="e0a45615-7e52-4714-ae73-979319bca408" providerId="ADAL" clId="{D79DA0B2-41C6-4345-A1AA-3B8BD7C6671B}" dt="2024-09-12T08:36:34.808" v="1042" actId="14100"/>
        <pc:sldMkLst>
          <pc:docMk/>
          <pc:sldMk cId="3871603767" sldId="324"/>
        </pc:sldMkLst>
        <pc:spChg chg="mod">
          <ac:chgData name="Rayat, Ranjit K" userId="e0a45615-7e52-4714-ae73-979319bca408" providerId="ADAL" clId="{D79DA0B2-41C6-4345-A1AA-3B8BD7C6671B}" dt="2024-09-12T08:36:26.980" v="1039" actId="1076"/>
          <ac:spMkLst>
            <pc:docMk/>
            <pc:sldMk cId="3871603767" sldId="324"/>
            <ac:spMk id="2" creationId="{735E7FCE-D624-9BBC-40DA-6206D33F8DE4}"/>
          </ac:spMkLst>
        </pc:spChg>
        <pc:picChg chg="mod">
          <ac:chgData name="Rayat, Ranjit K" userId="e0a45615-7e52-4714-ae73-979319bca408" providerId="ADAL" clId="{D79DA0B2-41C6-4345-A1AA-3B8BD7C6671B}" dt="2024-09-12T08:36:34.808" v="1042" actId="14100"/>
          <ac:picMkLst>
            <pc:docMk/>
            <pc:sldMk cId="3871603767" sldId="324"/>
            <ac:picMk id="9" creationId="{E1A23ADD-6558-B9FB-9704-E0598670A5A1}"/>
          </ac:picMkLst>
        </pc:picChg>
      </pc:sldChg>
    </pc:docChg>
  </pc:docChgLst>
  <pc:docChgLst>
    <pc:chgData name="Rayat, Ranjit K" userId="S::rrayat@ic.ac.uk::e0a45615-7e52-4714-ae73-979319bca408" providerId="AD" clId="Web-{19FC8B1E-1618-5973-AAE9-5B65174B589C}"/>
    <pc:docChg chg="modSld">
      <pc:chgData name="Rayat, Ranjit K" userId="S::rrayat@ic.ac.uk::e0a45615-7e52-4714-ae73-979319bca408" providerId="AD" clId="Web-{19FC8B1E-1618-5973-AAE9-5B65174B589C}" dt="2024-09-12T08:45:19.009" v="7" actId="20577"/>
      <pc:docMkLst>
        <pc:docMk/>
      </pc:docMkLst>
      <pc:sldChg chg="modSp">
        <pc:chgData name="Rayat, Ranjit K" userId="S::rrayat@ic.ac.uk::e0a45615-7e52-4714-ae73-979319bca408" providerId="AD" clId="Web-{19FC8B1E-1618-5973-AAE9-5B65174B589C}" dt="2024-09-12T08:45:19.009" v="7" actId="20577"/>
        <pc:sldMkLst>
          <pc:docMk/>
          <pc:sldMk cId="2756990105" sldId="304"/>
        </pc:sldMkLst>
        <pc:spChg chg="mod">
          <ac:chgData name="Rayat, Ranjit K" userId="S::rrayat@ic.ac.uk::e0a45615-7e52-4714-ae73-979319bca408" providerId="AD" clId="Web-{19FC8B1E-1618-5973-AAE9-5B65174B589C}" dt="2024-09-12T08:45:19.009" v="7" actId="20577"/>
          <ac:spMkLst>
            <pc:docMk/>
            <pc:sldMk cId="2756990105" sldId="304"/>
            <ac:spMk id="2" creationId="{FA3324E4-8A58-F505-74BA-CE66D8710575}"/>
          </ac:spMkLst>
        </pc:spChg>
      </pc:sldChg>
      <pc:sldChg chg="modSp">
        <pc:chgData name="Rayat, Ranjit K" userId="S::rrayat@ic.ac.uk::e0a45615-7e52-4714-ae73-979319bca408" providerId="AD" clId="Web-{19FC8B1E-1618-5973-AAE9-5B65174B589C}" dt="2024-09-12T08:45:13.977" v="6" actId="20577"/>
        <pc:sldMkLst>
          <pc:docMk/>
          <pc:sldMk cId="2870238933" sldId="305"/>
        </pc:sldMkLst>
        <pc:spChg chg="mod">
          <ac:chgData name="Rayat, Ranjit K" userId="S::rrayat@ic.ac.uk::e0a45615-7e52-4714-ae73-979319bca408" providerId="AD" clId="Web-{19FC8B1E-1618-5973-AAE9-5B65174B589C}" dt="2024-09-12T08:45:13.977" v="6" actId="20577"/>
          <ac:spMkLst>
            <pc:docMk/>
            <pc:sldMk cId="2870238933" sldId="305"/>
            <ac:spMk id="2" creationId="{FA3324E4-8A58-F505-74BA-CE66D871057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727C4-F9F8-444B-9178-B310818AC6B2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DD375-6A4E-4045-B105-6552AC8A8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5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DD375-6A4E-4045-B105-6552AC8A8C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72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Low WBC - </a:t>
            </a:r>
            <a:r>
              <a:rPr lang="en-US" b="1" i="0" dirty="0">
                <a:solidFill>
                  <a:srgbClr val="212B32"/>
                </a:solidFill>
                <a:effectLst/>
                <a:highlight>
                  <a:srgbClr val="F0F4F5"/>
                </a:highlight>
                <a:latin typeface="Frutiger W01"/>
              </a:rPr>
              <a:t>It can increase your risk of getting infections.</a:t>
            </a:r>
            <a:r>
              <a:rPr lang="en-GB" b="1" i="0" dirty="0">
                <a:solidFill>
                  <a:srgbClr val="212B32"/>
                </a:solidFill>
                <a:effectLst/>
                <a:highlight>
                  <a:srgbClr val="F0F4F5"/>
                </a:highlight>
                <a:latin typeface="Frutiger W01"/>
              </a:rPr>
              <a:t> Whereas high WBC means you may have infection of cancer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DD375-6A4E-4045-B105-6552AC8A8C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44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DD375-6A4E-4045-B105-6552AC8A8C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5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Apply the distribution method – assuming normality but unequal </a:t>
            </a:r>
            <a:r>
              <a:rPr lang="en-GB" dirty="0" err="1"/>
              <a:t>varaiance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DD375-6A4E-4045-B105-6552AC8A8C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99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DD375-6A4E-4045-B105-6552AC8A8C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23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DD375-6A4E-4045-B105-6552AC8A8C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8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collect a lot of data on harm in clinical trials – and we do that in different ways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Spontaneous reports – </a:t>
            </a:r>
          </a:p>
          <a:p>
            <a:pPr marL="0" indent="0">
              <a:buNone/>
            </a:pPr>
            <a:r>
              <a:rPr lang="en-US" dirty="0"/>
              <a:t>Prompt patients with Questionnaires   - binary/categorical data </a:t>
            </a:r>
          </a:p>
          <a:p>
            <a:pPr marL="0" indent="0">
              <a:buNone/>
            </a:pPr>
            <a:r>
              <a:rPr lang="en-US" dirty="0"/>
              <a:t>We often in drug trials screen participant -  samples and tests – clinical &amp; biological  - lots of continuous data 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DD375-6A4E-4045-B105-6552AC8A8C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with blood test results – we have a distribution and references ranges – if outside that reference range we call the results abnormal</a:t>
            </a:r>
          </a:p>
          <a:p>
            <a:endParaRPr lang="en-US" dirty="0"/>
          </a:p>
          <a:p>
            <a:r>
              <a:rPr lang="en-US" dirty="0" err="1"/>
              <a:t>Ditcomise</a:t>
            </a:r>
            <a:r>
              <a:rPr lang="en-US" dirty="0"/>
              <a:t> this continuous variable </a:t>
            </a:r>
          </a:p>
          <a:p>
            <a:r>
              <a:rPr lang="en-US" dirty="0"/>
              <a:t>And with </a:t>
            </a:r>
            <a:r>
              <a:rPr lang="en-US" dirty="0" err="1"/>
              <a:t>saml;l</a:t>
            </a:r>
            <a:r>
              <a:rPr lang="en-US" dirty="0"/>
              <a:t> sample sized we have low power to flag for signals 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DD375-6A4E-4045-B105-6552AC8A8C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28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endParaRPr lang="en-US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Rather than </a:t>
            </a:r>
            <a:r>
              <a:rPr lang="en-US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dicttomise</a:t>
            </a: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 and estimate the proportion below or above a certain threshold based on the observed data – we use the underlying distribution of the continuous outcome to estimate the proportion</a:t>
            </a:r>
          </a:p>
          <a:p>
            <a:endParaRPr lang="en-US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This method has been adopted and promoted by Odile </a:t>
            </a:r>
            <a:r>
              <a:rPr lang="en-GB" dirty="0"/>
              <a:t>Sauzet for a variety of situations – here is the simplest example when we can assume that the outcome in each of are treatment arms follows two normal distributions – and where these have equal variance. </a:t>
            </a:r>
          </a:p>
          <a:p>
            <a:endParaRPr lang="en-GB" dirty="0"/>
          </a:p>
          <a:p>
            <a:r>
              <a:rPr lang="en-GB" dirty="0"/>
              <a:t>So for example if we are thinking about blood pressure as an outcome, in our treatment and control group in an antihypertensive trial – it may be reasonable to assume that the treatment group follows the same normal distributions, but that has been shifted lower than the group by a mean of delta,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We then use the mean and the SD of the observed data in the treatment and control are to define the two population distributions, and we calculate the proportion above a threshold that is ‘abnormal’ say.  </a:t>
            </a:r>
          </a:p>
          <a:p>
            <a:endParaRPr lang="en-GB" dirty="0"/>
          </a:p>
          <a:p>
            <a:r>
              <a:rPr lang="en-GB" dirty="0"/>
              <a:t>So the proportional estimates </a:t>
            </a:r>
            <a:r>
              <a:rPr lang="en-GB" dirty="0" err="1"/>
              <a:t>ar</a:t>
            </a:r>
            <a:r>
              <a:rPr lang="en-GB" dirty="0"/>
              <a:t> based on the assumed population distribution  in each arm and NOT on the observed data </a:t>
            </a:r>
          </a:p>
          <a:p>
            <a:endParaRPr lang="en-US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Georgia" panose="02040502050405020303" pitchFamily="18" charset="0"/>
            </a:endParaRPr>
          </a:p>
          <a:p>
            <a:endParaRPr lang="en-GB" dirty="0"/>
          </a:p>
          <a:p>
            <a:r>
              <a:rPr lang="en-GB" dirty="0" err="1"/>
              <a:t>Odiele</a:t>
            </a:r>
            <a:r>
              <a:rPr lang="en-GB" dirty="0"/>
              <a:t> Sauzet has written a series of papers to show that if we use this approach we retain the statistical power we would have had if we have kept the variable continuous.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DD375-6A4E-4045-B105-6552AC8A8C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71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She has done this not just the easy case for </a:t>
            </a:r>
          </a:p>
          <a:p>
            <a:r>
              <a:rPr lang="en-GB" dirty="0"/>
              <a:t>Normal distributions with equal </a:t>
            </a:r>
            <a:r>
              <a:rPr lang="en-GB" dirty="0" err="1"/>
              <a:t>varaiance</a:t>
            </a:r>
            <a:r>
              <a:rPr lang="en-GB" dirty="0"/>
              <a:t>, </a:t>
            </a:r>
          </a:p>
          <a:p>
            <a:endParaRPr lang="en-GB" dirty="0"/>
          </a:p>
          <a:p>
            <a:r>
              <a:rPr lang="en-GB" dirty="0"/>
              <a:t>But also for when there us unequal </a:t>
            </a:r>
            <a:r>
              <a:rPr lang="en-GB" dirty="0" err="1"/>
              <a:t>varaiance</a:t>
            </a:r>
            <a:r>
              <a:rPr lang="en-GB" dirty="0"/>
              <a:t>  -</a:t>
            </a:r>
          </a:p>
          <a:p>
            <a:endParaRPr lang="en-GB" dirty="0"/>
          </a:p>
          <a:p>
            <a:r>
              <a:rPr lang="en-GB" dirty="0"/>
              <a:t>And </a:t>
            </a:r>
            <a:r>
              <a:rPr lang="en-GB" dirty="0" err="1"/>
              <a:t>als</a:t>
            </a:r>
            <a:r>
              <a:rPr lang="en-GB" dirty="0"/>
              <a:t> when the distribution cant assumes to be normal and is skewed </a:t>
            </a:r>
          </a:p>
          <a:p>
            <a:endParaRPr lang="en-GB" dirty="0"/>
          </a:p>
          <a:p>
            <a:r>
              <a:rPr lang="en-GB" dirty="0"/>
              <a:t>She has also  developed a extension to that allows the between arm comparison to be adjusted for randomisation covariates and other baseline variables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These were developed for single efficacy outcome –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DD375-6A4E-4045-B105-6552AC8A8C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68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but we can apply these to the AE setting but the consideration are different as we now have many outcomes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 need to select which of the </a:t>
            </a:r>
            <a:r>
              <a:rPr lang="en-GB" dirty="0" err="1"/>
              <a:t>Distrubutional</a:t>
            </a:r>
            <a:r>
              <a:rPr lang="en-GB" dirty="0"/>
              <a:t> approaches as best – ideally this should be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 we did some prior work to look at this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DD375-6A4E-4045-B105-6552AC8A8C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38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command provides the distributional estimates and their standard errors  for a difference in     proportion, risk ratio, and odds ratio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DD375-6A4E-4045-B105-6552AC8A8C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8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b="0" i="0" dirty="0">
                <a:solidFill>
                  <a:srgbClr val="333333"/>
                </a:solidFill>
                <a:effectLst/>
                <a:latin typeface="Georgia"/>
              </a:rPr>
              <a:t>We will look now at an example of a typical analysis for the ADAPT trial,</a:t>
            </a:r>
            <a:r>
              <a:rPr lang="en-GB" dirty="0">
                <a:solidFill>
                  <a:srgbClr val="333333"/>
                </a:solidFill>
                <a:latin typeface="Georgia"/>
              </a:rPr>
              <a:t>  </a:t>
            </a:r>
            <a:r>
              <a:rPr lang="en-GB" b="0" i="0" dirty="0">
                <a:solidFill>
                  <a:srgbClr val="333333"/>
                </a:solidFill>
                <a:effectLst/>
                <a:latin typeface="Georgia"/>
              </a:rPr>
              <a:t> - which was a small population trial ( with just 62 participants in it) it was a double blind, placebo-controlled randomised trial of anti-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Georgia"/>
              </a:rPr>
              <a:t>IgE</a:t>
            </a:r>
            <a:r>
              <a:rPr lang="en-GB" b="0" i="0" dirty="0">
                <a:solidFill>
                  <a:srgbClr val="333333"/>
                </a:solidFill>
                <a:effectLst/>
                <a:latin typeface="Georgia"/>
              </a:rPr>
              <a:t> drug treatment called omalizumab, for the treatment of severe paediatric eczema</a:t>
            </a:r>
            <a:endParaRPr lang="en-US" dirty="0">
              <a:latin typeface="Georg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endParaRPr lang="en-GB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r>
              <a:rPr lang="en-GB" b="0" i="0" dirty="0">
                <a:solidFill>
                  <a:srgbClr val="333333"/>
                </a:solidFill>
                <a:effectLst/>
                <a:latin typeface="Georgia"/>
              </a:rPr>
              <a:t>The population was children aged 4 – 19 with high </a:t>
            </a:r>
            <a:r>
              <a:rPr lang="en-GB" dirty="0">
                <a:solidFill>
                  <a:srgbClr val="333333"/>
                </a:solidFill>
                <a:latin typeface="Georgia"/>
              </a:rPr>
              <a:t>score</a:t>
            </a:r>
            <a:r>
              <a:rPr lang="en-GB" b="0" i="0" dirty="0">
                <a:solidFill>
                  <a:srgbClr val="333333"/>
                </a:solidFill>
                <a:effectLst/>
                <a:latin typeface="Georgia"/>
              </a:rPr>
              <a:t> for their </a:t>
            </a:r>
            <a:r>
              <a:rPr lang="en-GB" dirty="0">
                <a:solidFill>
                  <a:srgbClr val="333333"/>
                </a:solidFill>
                <a:latin typeface="Georgia"/>
              </a:rPr>
              <a:t>eczema</a:t>
            </a:r>
            <a:r>
              <a:rPr lang="en-GB" b="0" i="0" dirty="0">
                <a:solidFill>
                  <a:srgbClr val="333333"/>
                </a:solidFill>
                <a:effectLst/>
                <a:latin typeface="Georgia"/>
              </a:rPr>
              <a:t> rated over 40.on the SCORAD  The </a:t>
            </a:r>
            <a:r>
              <a:rPr lang="en-GB" dirty="0">
                <a:solidFill>
                  <a:srgbClr val="333333"/>
                </a:solidFill>
                <a:latin typeface="Georgia"/>
              </a:rPr>
              <a:t>participants</a:t>
            </a:r>
            <a:r>
              <a:rPr lang="en-GB" b="0" i="0" dirty="0">
                <a:solidFill>
                  <a:srgbClr val="333333"/>
                </a:solidFill>
                <a:effectLst/>
                <a:latin typeface="Georgia"/>
              </a:rPr>
              <a:t> then received 2 or 4 weekly </a:t>
            </a:r>
            <a:r>
              <a:rPr lang="en-GB" dirty="0">
                <a:solidFill>
                  <a:srgbClr val="333333"/>
                </a:solidFill>
                <a:latin typeface="Georgia"/>
              </a:rPr>
              <a:t>sub-</a:t>
            </a:r>
            <a:r>
              <a:rPr lang="en-GB" dirty="0" err="1">
                <a:solidFill>
                  <a:srgbClr val="333333"/>
                </a:solidFill>
                <a:latin typeface="Georgia"/>
              </a:rPr>
              <a:t>curtaneous</a:t>
            </a:r>
            <a:r>
              <a:rPr lang="en-GB" b="0" i="0" dirty="0">
                <a:solidFill>
                  <a:srgbClr val="333333"/>
                </a:solidFill>
                <a:effectLst/>
                <a:latin typeface="Georgia"/>
              </a:rPr>
              <a:t> </a:t>
            </a:r>
            <a:r>
              <a:rPr lang="en-GB" dirty="0">
                <a:solidFill>
                  <a:srgbClr val="333333"/>
                </a:solidFill>
                <a:latin typeface="Georgia"/>
              </a:rPr>
              <a:t>injections</a:t>
            </a:r>
            <a:r>
              <a:rPr lang="en-GB" b="0" i="0" dirty="0">
                <a:solidFill>
                  <a:srgbClr val="333333"/>
                </a:solidFill>
                <a:effectLst/>
                <a:latin typeface="Georgia"/>
              </a:rPr>
              <a:t> for 24 weeks. </a:t>
            </a:r>
            <a:endParaRPr lang="en-GB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endParaRPr lang="en-GB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DD375-6A4E-4045-B105-6552AC8A8C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2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49100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EB68-C59E-43E1-8BB1-D5E2B5D0AFC4}" type="datetime1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76809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EB68-C59E-43E1-8BB1-D5E2B5D0AFC4}" type="datetime1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41537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EB68-C59E-43E1-8BB1-D5E2B5D0AFC4}" type="datetime1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7953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B9F8-2932-4A13-97CA-3CF06357AF6F}" type="datetime1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02495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B9F8-2932-4A13-97CA-3CF06357AF6F}" type="datetime1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57715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B9F8-2932-4A13-97CA-3CF06357AF6F}" type="datetime1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4548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89B4-D6B3-41C7-A4D5-BA6DD712F8A2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12959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89B4-D6B3-41C7-A4D5-BA6DD712F8A2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7904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89B4-D6B3-41C7-A4D5-BA6DD712F8A2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34471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816A-9565-4866-8312-CA863D624F04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623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05663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816A-9565-4866-8312-CA863D624F04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4766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A816A-9565-4866-8312-CA863D624F04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55389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86C6-2FAC-4F04-9F30-54116127323E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83426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86C6-2FAC-4F04-9F30-54116127323E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03641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86C6-2FAC-4F04-9F30-54116127323E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29347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025"/>
            <a:ext cx="9984000" cy="593407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60EA2-BCA4-4E5F-88A6-D6BBBCD1B4A4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8D6E0-472D-9B14-F3A6-BC2F23E87040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29391462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BF80-0248-4CEA-9234-C3380C095D08}" type="datetime1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34223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BF80-0248-4CEA-9234-C3380C095D08}" type="datetime1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19552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BF80-0248-4CEA-9234-C3380C095D08}" type="datetime1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64666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EE2EA-C029-0AE3-B18F-CB5D823C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767CF8-963D-4416-84B9-8E4A446F0782}" type="datetime1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4AA3B-FC1A-1DAF-C282-4ED6FC74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8A0A1-4076-F926-D730-16EF8BBD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E70A2-A3C6-29D0-1DEB-4D8F9283B18B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2710C7-980D-1529-A1C4-D0B914429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609BCD-EF9A-DF89-AAD2-167090C57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9967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715189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B1ED-B792-43A2-8B5B-D59DA898BC39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1402054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B1ED-B792-43A2-8B5B-D59DA898BC39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23378478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3B1ED-B792-43A2-8B5B-D59DA898BC39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7605044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84DF-3B13-4783-A18D-887F4839C415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5372070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84DF-3B13-4783-A18D-887F4839C415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3615992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84DF-3B13-4783-A18D-887F4839C415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1724184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6E11-6BA1-42AC-9B27-3930716F3EDF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911864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6E11-6BA1-42AC-9B27-3930716F3EDF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2178776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6E11-6BA1-42AC-9B27-3930716F3EDF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3729653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D7BC-BF55-4EB5-9C63-3904208399A7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3765524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14C7637-5E21-BDDB-D675-718E58535D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57B56D4-851E-7242-EAB1-CD5B53E8B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25FF1F4-36F0-A184-7B99-8F5F4A49C8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198715B-A90B-9B06-A055-401A84B09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9D2E04D5-A2EE-135D-A8C9-6E695F9BCF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8CE0DC1F-799B-3F7A-3A71-D20337A474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E8EAEE22-055F-6869-D50D-D9C8C9082F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EADAC67C-850F-96D3-0962-09E1B4CC3E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683187A0-2E68-170D-55EF-0FA20E7A75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7445606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D7BC-BF55-4EB5-9C63-3904208399A7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5227104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D7BC-BF55-4EB5-9C63-3904208399A7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19451185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D977-B911-4104-B2C1-9098B261E523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4991233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D977-B911-4104-B2C1-9098B261E523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32791761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D977-B911-4104-B2C1-9098B261E523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9228140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9670-AE7D-4C8A-8A7B-3240297C8EA6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86075887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9670-AE7D-4C8A-8A7B-3240297C8EA6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83981420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9670-AE7D-4C8A-8A7B-3240297C8EA6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75243030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"/>
            <a:ext cx="12193489" cy="685799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1915745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64171700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98F30683-44FB-4995-47C3-43A7DE5523C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7A24E86-91AA-6A9B-314A-752B77481A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879B37A-F4A9-2DDA-3FC3-9FC52384AE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3DABC58-132F-2F2F-EB5B-78B30A3D4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FE51362-844C-B4F1-1A83-A287F312E9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0F57AAB-C462-6A3A-9686-048341EA78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A0D371A-82CE-1829-AA32-FB790C7A60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A0DE082-4D8F-8158-56B4-AF85C4A0FA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0CFB56-59E9-38CF-519A-B532B32547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FB5434B5-DD4C-F988-6EBA-085A7DD4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E34748E-CBEF-26E7-AB9F-696FA5D59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F2DBC8-2D33-BD84-A330-691C8B9797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57570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18121266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707586599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F1E4B3C-5470-00F2-B8CB-BB4906CF439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7D7A316D-6FA6-8EBE-A7B4-43071E70A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11C06CEA-028D-9197-2DEF-67878595AE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EA93E8D-A827-0EF8-FC25-4EDF7B194E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F359F29-A6DD-FD4C-F807-701DEA41EDF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68BF6B-AEBB-4CAA-244D-9EBE80B9A1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C60AC05-547F-FA65-604E-4ED4912EA9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632E58E-1400-1E6E-BB60-7A9B794F41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4D65D159-581D-F29B-BBD4-C1C5BACCEE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578909684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3A87AD45-2D2F-D96C-947C-BAE35BFEBE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31EDC35F-4F2D-B2A7-1ECD-0CF19D1AD2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7F4776F-4E5E-13DF-F11A-A6808FFFC9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A993AE1-6A24-5C17-7FE2-A16589D9C4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A87F8EF-CDAD-15A2-A361-88921E1CAF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90186DB-2300-A8AA-8FAD-2C609649A6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1922286-E237-1114-3A54-E1731611D6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1B4DA78C-0EF6-B05D-F2D2-EFEDA343E3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A00F92FE-6EB2-0D0E-BFC9-559AD1E7A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25090984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90130"/>
            <a:ext cx="5606484" cy="740845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249454472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90130"/>
            <a:ext cx="5606484" cy="740845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405245642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90130"/>
            <a:ext cx="5606484" cy="740845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782478191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B026B9-3E51-5733-811C-2FA3BC73B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878288"/>
            <a:ext cx="5606484" cy="65268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9CC1682-CCAA-5EE1-585E-F7C4434F1C5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70403FB-3386-A0FE-3E9D-A2925EF0E8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CDC1DE-179E-04D4-B493-BF069DE85D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B9A68412-C85B-6332-8B98-2635795BBA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9ECB875-34C4-65FF-6CDA-1356F6BC76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3B5B848-7A8D-931B-DFC2-C5B37B8DB6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61AABDF-9542-DBC6-6388-ABE2035BE7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57C10C3-A39D-D1F6-3C50-91EC9A5E7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E4DD9B4A-92B0-0B9A-755B-A13B032A85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34152652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602B-2916-4C35-9D0D-483E37EB8976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153308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602B-2916-4C35-9D0D-483E37EB8976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99899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DF4B-0149-428E-AAA5-988A16763658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55418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602B-2916-4C35-9D0D-483E37EB8976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986818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06ED-FDEE-41FF-963C-01A1F85409E8}" type="datetime1">
              <a:rPr lang="en-GB" smtClean="0"/>
              <a:t>13/09/2024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545674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06ED-FDEE-41FF-963C-01A1F85409E8}" type="datetime1">
              <a:rPr lang="en-GB" smtClean="0"/>
              <a:t>13/09/2024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207052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F06ED-FDEE-41FF-963C-01A1F85409E8}" type="datetime1">
              <a:rPr lang="en-GB" smtClean="0"/>
              <a:t>13/09/2024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663139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92272-65F1-2043-B9BC-2E96F402B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4955-D0F0-7649-9EBE-3EB64AB4D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0BD98-2965-6D43-A6E0-ED6E488E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D771-52DF-4BEF-AFDF-030FB6DF81F4}" type="datetime1">
              <a:rPr lang="en-GB" smtClean="0"/>
              <a:t>13/09/2024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1D87F-4CCD-8842-9E76-5A19A5D0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Lifesciences Roundtable 14th March 2024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E3A44-74CE-9347-A70B-761FDF62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D0F19-999D-0245-84DE-0719029C1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8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DF4B-0149-428E-AAA5-988A16763658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2817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DF4B-0149-428E-AAA5-988A16763658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6549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238870"/>
            <a:ext cx="5163243" cy="3190130"/>
          </a:xfrm>
        </p:spPr>
        <p:txBody>
          <a:bodyPr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C1F6A7-374C-4280-8BF8-E271DB34471F}" type="datetime1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819"/>
            <a:ext cx="5777508" cy="3101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35426-417C-E41E-5A03-5974D3C79A08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21248603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F4440-CEDC-0D92-E0D5-5C1E3B5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A021F-8558-9528-DA3D-486CCDBE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232" y="1394619"/>
            <a:ext cx="11541025" cy="4866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8F0-AC4B-E4A0-94D0-99C4BFD9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50">
                <a:solidFill>
                  <a:schemeClr val="accent1"/>
                </a:solidFill>
              </a:defRPr>
            </a:lvl1pPr>
          </a:lstStyle>
          <a:p>
            <a:fld id="{3DFEA115-3A6C-4C37-A1B0-9FEFABB23AD1}" type="datetime1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FC7A-298A-77A0-6596-56B0B3FD8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50">
                <a:solidFill>
                  <a:schemeClr val="accent1"/>
                </a:solidFill>
              </a:defRPr>
            </a:lvl1pPr>
          </a:lstStyle>
          <a:p>
            <a:r>
              <a:rPr lang="en-GB"/>
              <a:t>Edit this text via Insert &gt; Header and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7C40-7EB7-0CFD-6F6C-54AE57DE1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36755" y="6393702"/>
            <a:ext cx="318491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850" b="1">
                <a:solidFill>
                  <a:schemeClr val="accent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6CDD9-97E9-735B-8549-0F3AE3CCAC58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accent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402606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</p:sldLayoutIdLst>
  <p:transition>
    <p:fade/>
  </p:transition>
  <p:hf hdr="0"/>
  <p:txStyles>
    <p:titleStyle>
      <a:lvl1pPr algn="l" defTabSz="685765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161991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23984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85975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3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6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18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1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06">
          <p15:clr>
            <a:srgbClr val="F26B43"/>
          </p15:clr>
        </p15:guide>
        <p15:guide id="4" pos="7475">
          <p15:clr>
            <a:srgbClr val="F26B43"/>
          </p15:clr>
        </p15:guide>
        <p15:guide id="5" orient="horz" pos="207">
          <p15:clr>
            <a:srgbClr val="F26B43"/>
          </p15:clr>
        </p15:guide>
        <p15:guide id="6" orient="horz" pos="4114">
          <p15:clr>
            <a:srgbClr val="F26B43"/>
          </p15:clr>
        </p15:guide>
        <p15:guide id="7" orient="horz" pos="3944">
          <p15:clr>
            <a:srgbClr val="F26B43"/>
          </p15:clr>
        </p15:guide>
        <p15:guide id="8" orient="horz" pos="879">
          <p15:clr>
            <a:srgbClr val="F26B43"/>
          </p15:clr>
        </p15:guide>
        <p15:guide id="9" pos="3723">
          <p15:clr>
            <a:srgbClr val="F26B43"/>
          </p15:clr>
        </p15:guide>
        <p15:guide id="10" pos="39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1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C6C70-3B0C-690C-2FF8-30ECEE796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590196-1683-86F1-9CB4-80E5FB811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169" y="5584903"/>
            <a:ext cx="11362447" cy="923331"/>
          </a:xfrm>
        </p:spPr>
        <p:txBody>
          <a:bodyPr/>
          <a:lstStyle/>
          <a:p>
            <a:r>
              <a:rPr lang="en-US" sz="1800" dirty="0"/>
              <a:t>Victoria Cornelius </a:t>
            </a:r>
          </a:p>
          <a:p>
            <a:r>
              <a:rPr lang="en-US" sz="1800" dirty="0"/>
              <a:t>Professor in Medical Statistics and Trial Methodology </a:t>
            </a:r>
          </a:p>
          <a:p>
            <a:r>
              <a:rPr lang="en-US" sz="1800" dirty="0"/>
              <a:t>Imperial Clinical Trials Unit 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C29847-321E-88D4-C91F-965AB4C207A5}"/>
              </a:ext>
            </a:extLst>
          </p:cNvPr>
          <p:cNvSpPr txBox="1">
            <a:spLocks/>
          </p:cNvSpPr>
          <p:nvPr/>
        </p:nvSpPr>
        <p:spPr>
          <a:xfrm>
            <a:off x="330200" y="1659193"/>
            <a:ext cx="11861800" cy="298980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685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Optimising</a:t>
            </a:r>
            <a:r>
              <a:rPr lang="en-US" sz="4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adverse event analysis in clinical trials when </a:t>
            </a:r>
            <a:r>
              <a:rPr lang="en-US" sz="4000" b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dichotomising</a:t>
            </a:r>
            <a:r>
              <a:rPr lang="en-US" sz="40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continuous harm outcomes</a:t>
            </a:r>
            <a:br>
              <a:rPr lang="en-US" sz="5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54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32C9152-1F46-D43B-FF77-DB318B662EE8}"/>
              </a:ext>
            </a:extLst>
          </p:cNvPr>
          <p:cNvSpPr txBox="1">
            <a:spLocks/>
          </p:cNvSpPr>
          <p:nvPr/>
        </p:nvSpPr>
        <p:spPr>
          <a:xfrm>
            <a:off x="227169" y="3997307"/>
            <a:ext cx="9144000" cy="772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kern="100" dirty="0">
                <a:solidFill>
                  <a:srgbClr val="00206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using the Stata command </a:t>
            </a:r>
            <a:r>
              <a:rPr lang="en-US" sz="3200" b="1" kern="100" dirty="0" err="1">
                <a:solidFill>
                  <a:srgbClr val="002060"/>
                </a:solidFill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distdicho</a:t>
            </a:r>
            <a:endParaRPr lang="en-US" sz="32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6F38BA-E300-40BA-99DA-E64ED7A2FCED}"/>
              </a:ext>
            </a:extLst>
          </p:cNvPr>
          <p:cNvSpPr txBox="1"/>
          <p:nvPr/>
        </p:nvSpPr>
        <p:spPr>
          <a:xfrm>
            <a:off x="6719553" y="5584904"/>
            <a:ext cx="47684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Imperial Sans Text Medium" panose="020B0603020202020204" pitchFamily="34" charset="0"/>
              </a:rPr>
              <a:t>Odile Sauzet</a:t>
            </a:r>
          </a:p>
          <a:p>
            <a:r>
              <a:rPr lang="en-US" dirty="0">
                <a:solidFill>
                  <a:schemeClr val="accent1"/>
                </a:solidFill>
                <a:latin typeface="Imperial Sans Text Medium" panose="020B0603020202020204" pitchFamily="34" charset="0"/>
              </a:rPr>
              <a:t>Professor in Applied Statistics </a:t>
            </a:r>
          </a:p>
          <a:p>
            <a:r>
              <a:rPr lang="en-US" dirty="0">
                <a:solidFill>
                  <a:schemeClr val="accent1"/>
                </a:solidFill>
                <a:latin typeface="Imperial Sans Text Medium" panose="020B0603020202020204" pitchFamily="34" charset="0"/>
              </a:rPr>
              <a:t>Bielefeld University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D5E9DB-0522-D97B-A3BA-017B684A56F7}"/>
              </a:ext>
            </a:extLst>
          </p:cNvPr>
          <p:cNvCxnSpPr>
            <a:cxnSpLocks/>
          </p:cNvCxnSpPr>
          <p:nvPr/>
        </p:nvCxnSpPr>
        <p:spPr>
          <a:xfrm>
            <a:off x="6220496" y="5584903"/>
            <a:ext cx="0" cy="923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2668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324E4-8A58-F505-74BA-CE66D871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16" y="158308"/>
            <a:ext cx="11540763" cy="649521"/>
          </a:xfrm>
        </p:spPr>
        <p:txBody>
          <a:bodyPr/>
          <a:lstStyle/>
          <a:p>
            <a:r>
              <a:rPr lang="en-GB" sz="3600" dirty="0"/>
              <a:t>The ADAPT Trial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293D8-D465-9E64-281E-D73C5424EFD9}"/>
              </a:ext>
            </a:extLst>
          </p:cNvPr>
          <p:cNvSpPr txBox="1"/>
          <p:nvPr/>
        </p:nvSpPr>
        <p:spPr>
          <a:xfrm>
            <a:off x="419290" y="1467410"/>
            <a:ext cx="9342896" cy="523220"/>
          </a:xfrm>
          <a:prstGeom prst="rect">
            <a:avLst/>
          </a:prstGeom>
          <a:solidFill>
            <a:srgbClr val="0000CD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800" b="1" i="0" dirty="0">
                <a:solidFill>
                  <a:schemeClr val="bg1"/>
                </a:solidFill>
                <a:effectLst/>
                <a:latin typeface="+mj-lt"/>
              </a:rPr>
              <a:t>The Atopic Dermatitis Anti-</a:t>
            </a:r>
            <a:r>
              <a:rPr lang="en-GB" sz="2800" b="1" i="0" dirty="0" err="1">
                <a:solidFill>
                  <a:schemeClr val="bg1"/>
                </a:solidFill>
                <a:effectLst/>
                <a:latin typeface="+mj-lt"/>
              </a:rPr>
              <a:t>IgE</a:t>
            </a:r>
            <a:r>
              <a:rPr lang="en-GB" sz="2800" b="1" i="0" dirty="0">
                <a:solidFill>
                  <a:schemeClr val="bg1"/>
                </a:solidFill>
                <a:effectLst/>
                <a:latin typeface="+mj-lt"/>
              </a:rPr>
              <a:t> Paediatric Trial (ADAPT)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98E46D-9B65-E6CD-C6EE-012BE1C0B3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3" r="-2" b="-2"/>
          <a:stretch/>
        </p:blipFill>
        <p:spPr>
          <a:xfrm>
            <a:off x="9762186" y="75859"/>
            <a:ext cx="2296417" cy="238699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4799BE-3099-A81B-246A-80E8D0FDC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18" y="2650212"/>
            <a:ext cx="11540763" cy="3399960"/>
          </a:xfrm>
        </p:spPr>
        <p:txBody>
          <a:bodyPr anchor="t">
            <a:normAutofit/>
          </a:bodyPr>
          <a:lstStyle/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R</a:t>
            </a:r>
            <a:r>
              <a:rPr lang="en-GB" sz="2400" i="0" dirty="0">
                <a:effectLst/>
                <a:latin typeface="+mj-lt"/>
              </a:rPr>
              <a:t>andomised, double-blind, controlled</a:t>
            </a:r>
            <a:r>
              <a:rPr lang="en-GB" sz="2400" dirty="0">
                <a:latin typeface="+mj-lt"/>
              </a:rPr>
              <a:t> trial </a:t>
            </a:r>
          </a:p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endParaRPr lang="en-GB" sz="2400" dirty="0">
              <a:latin typeface="+mj-lt"/>
            </a:endParaRPr>
          </a:p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i="0" dirty="0">
                <a:effectLst/>
                <a:latin typeface="+mj-lt"/>
              </a:rPr>
              <a:t>Omalizumab  v Placebo for the treatment of severe paediatric eczema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GB" sz="2400" i="0" dirty="0">
              <a:effectLst/>
              <a:latin typeface="+mj-lt"/>
            </a:endParaRPr>
          </a:p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Population: </a:t>
            </a:r>
            <a:r>
              <a:rPr lang="en-GB" sz="2400" i="0" dirty="0">
                <a:effectLst/>
                <a:latin typeface="+mj-lt"/>
              </a:rPr>
              <a:t>Aged 4–19 years with SCORAD &gt;40, </a:t>
            </a:r>
            <a:r>
              <a:rPr lang="en-GB" sz="2400" dirty="0">
                <a:latin typeface="+mj-lt"/>
              </a:rPr>
              <a:t>(</a:t>
            </a:r>
            <a:r>
              <a:rPr lang="en-GB" sz="2400" i="0" dirty="0">
                <a:effectLst/>
                <a:latin typeface="+mj-lt"/>
              </a:rPr>
              <a:t>a validated eczema severity score)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GB" sz="2400" dirty="0">
              <a:latin typeface="+mj-lt"/>
            </a:endParaRPr>
          </a:p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N = 62 (31 per arm) – need to make most out of the data we have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66AEA6-C6F1-7A63-15AB-FAB78690D0B0}"/>
              </a:ext>
            </a:extLst>
          </p:cNvPr>
          <p:cNvSpPr txBox="1"/>
          <p:nvPr/>
        </p:nvSpPr>
        <p:spPr>
          <a:xfrm>
            <a:off x="4288665" y="6382031"/>
            <a:ext cx="782155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https://www.ncbi.nlm.nih.gov/pmc/articles/PMC6902112/</a:t>
            </a:r>
          </a:p>
        </p:txBody>
      </p:sp>
    </p:spTree>
    <p:extLst>
      <p:ext uri="{BB962C8B-B14F-4D97-AF65-F5344CB8AC3E}">
        <p14:creationId xmlns:p14="http://schemas.microsoft.com/office/powerpoint/2010/main" val="287023893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CCECC-B953-2A4F-56B3-BA4024F0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8" y="274634"/>
            <a:ext cx="11540763" cy="37804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3600" dirty="0"/>
              <a:t>ADAPT Data Collection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C2906-DC1E-DD8C-20F8-C398B6056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11</a:t>
            </a:fld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14DC14-0A62-A8F1-618D-6B0E55EC4E1E}"/>
              </a:ext>
            </a:extLst>
          </p:cNvPr>
          <p:cNvSpPr/>
          <p:nvPr/>
        </p:nvSpPr>
        <p:spPr>
          <a:xfrm>
            <a:off x="2446986" y="2202287"/>
            <a:ext cx="7972022" cy="3657600"/>
          </a:xfrm>
          <a:custGeom>
            <a:avLst/>
            <a:gdLst>
              <a:gd name="connsiteX0" fmla="*/ 0 w 7972022"/>
              <a:gd name="connsiteY0" fmla="*/ 38637 h 3657600"/>
              <a:gd name="connsiteX1" fmla="*/ 64394 w 7972022"/>
              <a:gd name="connsiteY1" fmla="*/ 25758 h 3657600"/>
              <a:gd name="connsiteX2" fmla="*/ 103031 w 7972022"/>
              <a:gd name="connsiteY2" fmla="*/ 12879 h 3657600"/>
              <a:gd name="connsiteX3" fmla="*/ 231820 w 7972022"/>
              <a:gd name="connsiteY3" fmla="*/ 0 h 3657600"/>
              <a:gd name="connsiteX4" fmla="*/ 540913 w 7972022"/>
              <a:gd name="connsiteY4" fmla="*/ 25758 h 3657600"/>
              <a:gd name="connsiteX5" fmla="*/ 579549 w 7972022"/>
              <a:gd name="connsiteY5" fmla="*/ 38637 h 3657600"/>
              <a:gd name="connsiteX6" fmla="*/ 669701 w 7972022"/>
              <a:gd name="connsiteY6" fmla="*/ 115910 h 3657600"/>
              <a:gd name="connsiteX7" fmla="*/ 746975 w 7972022"/>
              <a:gd name="connsiteY7" fmla="*/ 154547 h 3657600"/>
              <a:gd name="connsiteX8" fmla="*/ 798490 w 7972022"/>
              <a:gd name="connsiteY8" fmla="*/ 206062 h 3657600"/>
              <a:gd name="connsiteX9" fmla="*/ 862884 w 7972022"/>
              <a:gd name="connsiteY9" fmla="*/ 334851 h 3657600"/>
              <a:gd name="connsiteX10" fmla="*/ 888642 w 7972022"/>
              <a:gd name="connsiteY10" fmla="*/ 373488 h 3657600"/>
              <a:gd name="connsiteX11" fmla="*/ 901521 w 7972022"/>
              <a:gd name="connsiteY11" fmla="*/ 412124 h 3657600"/>
              <a:gd name="connsiteX12" fmla="*/ 927279 w 7972022"/>
              <a:gd name="connsiteY12" fmla="*/ 515155 h 3657600"/>
              <a:gd name="connsiteX13" fmla="*/ 940158 w 7972022"/>
              <a:gd name="connsiteY13" fmla="*/ 695459 h 3657600"/>
              <a:gd name="connsiteX14" fmla="*/ 953037 w 7972022"/>
              <a:gd name="connsiteY14" fmla="*/ 811369 h 3657600"/>
              <a:gd name="connsiteX15" fmla="*/ 940158 w 7972022"/>
              <a:gd name="connsiteY15" fmla="*/ 1030310 h 3657600"/>
              <a:gd name="connsiteX16" fmla="*/ 914400 w 7972022"/>
              <a:gd name="connsiteY16" fmla="*/ 1107583 h 3657600"/>
              <a:gd name="connsiteX17" fmla="*/ 888642 w 7972022"/>
              <a:gd name="connsiteY17" fmla="*/ 1287888 h 3657600"/>
              <a:gd name="connsiteX18" fmla="*/ 862884 w 7972022"/>
              <a:gd name="connsiteY18" fmla="*/ 1352282 h 3657600"/>
              <a:gd name="connsiteX19" fmla="*/ 850006 w 7972022"/>
              <a:gd name="connsiteY19" fmla="*/ 1403798 h 3657600"/>
              <a:gd name="connsiteX20" fmla="*/ 837127 w 7972022"/>
              <a:gd name="connsiteY20" fmla="*/ 1442434 h 3657600"/>
              <a:gd name="connsiteX21" fmla="*/ 824248 w 7972022"/>
              <a:gd name="connsiteY21" fmla="*/ 1493950 h 3657600"/>
              <a:gd name="connsiteX22" fmla="*/ 798490 w 7972022"/>
              <a:gd name="connsiteY22" fmla="*/ 1545465 h 3657600"/>
              <a:gd name="connsiteX23" fmla="*/ 746975 w 7972022"/>
              <a:gd name="connsiteY23" fmla="*/ 1648496 h 3657600"/>
              <a:gd name="connsiteX24" fmla="*/ 721217 w 7972022"/>
              <a:gd name="connsiteY24" fmla="*/ 1738648 h 3657600"/>
              <a:gd name="connsiteX25" fmla="*/ 682580 w 7972022"/>
              <a:gd name="connsiteY25" fmla="*/ 1803043 h 3657600"/>
              <a:gd name="connsiteX26" fmla="*/ 656822 w 7972022"/>
              <a:gd name="connsiteY26" fmla="*/ 1867437 h 3657600"/>
              <a:gd name="connsiteX27" fmla="*/ 631065 w 7972022"/>
              <a:gd name="connsiteY27" fmla="*/ 1906074 h 3657600"/>
              <a:gd name="connsiteX28" fmla="*/ 579549 w 7972022"/>
              <a:gd name="connsiteY28" fmla="*/ 2021983 h 3657600"/>
              <a:gd name="connsiteX29" fmla="*/ 528034 w 7972022"/>
              <a:gd name="connsiteY29" fmla="*/ 2125014 h 3657600"/>
              <a:gd name="connsiteX30" fmla="*/ 489397 w 7972022"/>
              <a:gd name="connsiteY30" fmla="*/ 2240924 h 3657600"/>
              <a:gd name="connsiteX31" fmla="*/ 476518 w 7972022"/>
              <a:gd name="connsiteY31" fmla="*/ 2369713 h 3657600"/>
              <a:gd name="connsiteX32" fmla="*/ 463639 w 7972022"/>
              <a:gd name="connsiteY32" fmla="*/ 2421228 h 3657600"/>
              <a:gd name="connsiteX33" fmla="*/ 450760 w 7972022"/>
              <a:gd name="connsiteY33" fmla="*/ 2485623 h 3657600"/>
              <a:gd name="connsiteX34" fmla="*/ 450760 w 7972022"/>
              <a:gd name="connsiteY34" fmla="*/ 2807595 h 3657600"/>
              <a:gd name="connsiteX35" fmla="*/ 502276 w 7972022"/>
              <a:gd name="connsiteY35" fmla="*/ 2936383 h 3657600"/>
              <a:gd name="connsiteX36" fmla="*/ 540913 w 7972022"/>
              <a:gd name="connsiteY36" fmla="*/ 3013657 h 3657600"/>
              <a:gd name="connsiteX37" fmla="*/ 592428 w 7972022"/>
              <a:gd name="connsiteY37" fmla="*/ 3090930 h 3657600"/>
              <a:gd name="connsiteX38" fmla="*/ 721217 w 7972022"/>
              <a:gd name="connsiteY38" fmla="*/ 3181082 h 3657600"/>
              <a:gd name="connsiteX39" fmla="*/ 734096 w 7972022"/>
              <a:gd name="connsiteY39" fmla="*/ 3219719 h 3657600"/>
              <a:gd name="connsiteX40" fmla="*/ 772732 w 7972022"/>
              <a:gd name="connsiteY40" fmla="*/ 3245476 h 3657600"/>
              <a:gd name="connsiteX41" fmla="*/ 811369 w 7972022"/>
              <a:gd name="connsiteY41" fmla="*/ 3284113 h 3657600"/>
              <a:gd name="connsiteX42" fmla="*/ 940158 w 7972022"/>
              <a:gd name="connsiteY42" fmla="*/ 3361386 h 3657600"/>
              <a:gd name="connsiteX43" fmla="*/ 1184856 w 7972022"/>
              <a:gd name="connsiteY43" fmla="*/ 3515933 h 3657600"/>
              <a:gd name="connsiteX44" fmla="*/ 1326524 w 7972022"/>
              <a:gd name="connsiteY44" fmla="*/ 3554569 h 3657600"/>
              <a:gd name="connsiteX45" fmla="*/ 1468191 w 7972022"/>
              <a:gd name="connsiteY45" fmla="*/ 3593206 h 3657600"/>
              <a:gd name="connsiteX46" fmla="*/ 1790163 w 7972022"/>
              <a:gd name="connsiteY46" fmla="*/ 3657600 h 3657600"/>
              <a:gd name="connsiteX47" fmla="*/ 2343955 w 7972022"/>
              <a:gd name="connsiteY47" fmla="*/ 3618964 h 3657600"/>
              <a:gd name="connsiteX48" fmla="*/ 2511380 w 7972022"/>
              <a:gd name="connsiteY48" fmla="*/ 3541690 h 3657600"/>
              <a:gd name="connsiteX49" fmla="*/ 2575775 w 7972022"/>
              <a:gd name="connsiteY49" fmla="*/ 3528812 h 3657600"/>
              <a:gd name="connsiteX50" fmla="*/ 2678806 w 7972022"/>
              <a:gd name="connsiteY50" fmla="*/ 3490175 h 3657600"/>
              <a:gd name="connsiteX51" fmla="*/ 2884868 w 7972022"/>
              <a:gd name="connsiteY51" fmla="*/ 3400023 h 3657600"/>
              <a:gd name="connsiteX52" fmla="*/ 2987899 w 7972022"/>
              <a:gd name="connsiteY52" fmla="*/ 3348507 h 3657600"/>
              <a:gd name="connsiteX53" fmla="*/ 3103808 w 7972022"/>
              <a:gd name="connsiteY53" fmla="*/ 3245476 h 3657600"/>
              <a:gd name="connsiteX54" fmla="*/ 3193960 w 7972022"/>
              <a:gd name="connsiteY54" fmla="*/ 3155324 h 3657600"/>
              <a:gd name="connsiteX55" fmla="*/ 3232597 w 7972022"/>
              <a:gd name="connsiteY55" fmla="*/ 3116688 h 3657600"/>
              <a:gd name="connsiteX56" fmla="*/ 3309870 w 7972022"/>
              <a:gd name="connsiteY56" fmla="*/ 3013657 h 3657600"/>
              <a:gd name="connsiteX57" fmla="*/ 3335628 w 7972022"/>
              <a:gd name="connsiteY57" fmla="*/ 2975020 h 3657600"/>
              <a:gd name="connsiteX58" fmla="*/ 3374265 w 7972022"/>
              <a:gd name="connsiteY58" fmla="*/ 2949262 h 3657600"/>
              <a:gd name="connsiteX59" fmla="*/ 3425780 w 7972022"/>
              <a:gd name="connsiteY59" fmla="*/ 2871989 h 3657600"/>
              <a:gd name="connsiteX60" fmla="*/ 3464417 w 7972022"/>
              <a:gd name="connsiteY60" fmla="*/ 2730321 h 3657600"/>
              <a:gd name="connsiteX61" fmla="*/ 3503053 w 7972022"/>
              <a:gd name="connsiteY61" fmla="*/ 2601533 h 3657600"/>
              <a:gd name="connsiteX62" fmla="*/ 3528811 w 7972022"/>
              <a:gd name="connsiteY62" fmla="*/ 2562896 h 3657600"/>
              <a:gd name="connsiteX63" fmla="*/ 3541690 w 7972022"/>
              <a:gd name="connsiteY63" fmla="*/ 2511381 h 3657600"/>
              <a:gd name="connsiteX64" fmla="*/ 3567448 w 7972022"/>
              <a:gd name="connsiteY64" fmla="*/ 2434107 h 3657600"/>
              <a:gd name="connsiteX65" fmla="*/ 3580327 w 7972022"/>
              <a:gd name="connsiteY65" fmla="*/ 2369713 h 3657600"/>
              <a:gd name="connsiteX66" fmla="*/ 3606084 w 7972022"/>
              <a:gd name="connsiteY66" fmla="*/ 2266682 h 3657600"/>
              <a:gd name="connsiteX67" fmla="*/ 3644721 w 7972022"/>
              <a:gd name="connsiteY67" fmla="*/ 2163651 h 3657600"/>
              <a:gd name="connsiteX68" fmla="*/ 3683358 w 7972022"/>
              <a:gd name="connsiteY68" fmla="*/ 2021983 h 3657600"/>
              <a:gd name="connsiteX69" fmla="*/ 3696237 w 7972022"/>
              <a:gd name="connsiteY69" fmla="*/ 1957589 h 3657600"/>
              <a:gd name="connsiteX70" fmla="*/ 3734873 w 7972022"/>
              <a:gd name="connsiteY70" fmla="*/ 1880316 h 3657600"/>
              <a:gd name="connsiteX71" fmla="*/ 3786389 w 7972022"/>
              <a:gd name="connsiteY71" fmla="*/ 1700012 h 3657600"/>
              <a:gd name="connsiteX72" fmla="*/ 3825025 w 7972022"/>
              <a:gd name="connsiteY72" fmla="*/ 1622738 h 3657600"/>
              <a:gd name="connsiteX73" fmla="*/ 3863662 w 7972022"/>
              <a:gd name="connsiteY73" fmla="*/ 1532586 h 3657600"/>
              <a:gd name="connsiteX74" fmla="*/ 3902299 w 7972022"/>
              <a:gd name="connsiteY74" fmla="*/ 1468192 h 3657600"/>
              <a:gd name="connsiteX75" fmla="*/ 3928056 w 7972022"/>
              <a:gd name="connsiteY75" fmla="*/ 1416676 h 3657600"/>
              <a:gd name="connsiteX76" fmla="*/ 4082603 w 7972022"/>
              <a:gd name="connsiteY76" fmla="*/ 1249251 h 3657600"/>
              <a:gd name="connsiteX77" fmla="*/ 4250028 w 7972022"/>
              <a:gd name="connsiteY77" fmla="*/ 1094705 h 3657600"/>
              <a:gd name="connsiteX78" fmla="*/ 4327301 w 7972022"/>
              <a:gd name="connsiteY78" fmla="*/ 1043189 h 3657600"/>
              <a:gd name="connsiteX79" fmla="*/ 4378817 w 7972022"/>
              <a:gd name="connsiteY79" fmla="*/ 991674 h 3657600"/>
              <a:gd name="connsiteX80" fmla="*/ 4468969 w 7972022"/>
              <a:gd name="connsiteY80" fmla="*/ 940158 h 3657600"/>
              <a:gd name="connsiteX81" fmla="*/ 4559121 w 7972022"/>
              <a:gd name="connsiteY81" fmla="*/ 875764 h 3657600"/>
              <a:gd name="connsiteX82" fmla="*/ 4739425 w 7972022"/>
              <a:gd name="connsiteY82" fmla="*/ 772733 h 3657600"/>
              <a:gd name="connsiteX83" fmla="*/ 4893972 w 7972022"/>
              <a:gd name="connsiteY83" fmla="*/ 708338 h 3657600"/>
              <a:gd name="connsiteX84" fmla="*/ 5100034 w 7972022"/>
              <a:gd name="connsiteY84" fmla="*/ 605307 h 3657600"/>
              <a:gd name="connsiteX85" fmla="*/ 5215944 w 7972022"/>
              <a:gd name="connsiteY85" fmla="*/ 553792 h 3657600"/>
              <a:gd name="connsiteX86" fmla="*/ 5422006 w 7972022"/>
              <a:gd name="connsiteY86" fmla="*/ 528034 h 3657600"/>
              <a:gd name="connsiteX87" fmla="*/ 5834129 w 7972022"/>
              <a:gd name="connsiteY87" fmla="*/ 502276 h 3657600"/>
              <a:gd name="connsiteX88" fmla="*/ 6529589 w 7972022"/>
              <a:gd name="connsiteY88" fmla="*/ 515155 h 3657600"/>
              <a:gd name="connsiteX89" fmla="*/ 6619741 w 7972022"/>
              <a:gd name="connsiteY89" fmla="*/ 528034 h 3657600"/>
              <a:gd name="connsiteX90" fmla="*/ 6761408 w 7972022"/>
              <a:gd name="connsiteY90" fmla="*/ 540913 h 3657600"/>
              <a:gd name="connsiteX91" fmla="*/ 6825803 w 7972022"/>
              <a:gd name="connsiteY91" fmla="*/ 566671 h 3657600"/>
              <a:gd name="connsiteX92" fmla="*/ 6915955 w 7972022"/>
              <a:gd name="connsiteY92" fmla="*/ 592428 h 3657600"/>
              <a:gd name="connsiteX93" fmla="*/ 7057622 w 7972022"/>
              <a:gd name="connsiteY93" fmla="*/ 669702 h 3657600"/>
              <a:gd name="connsiteX94" fmla="*/ 7225048 w 7972022"/>
              <a:gd name="connsiteY94" fmla="*/ 772733 h 3657600"/>
              <a:gd name="connsiteX95" fmla="*/ 7302321 w 7972022"/>
              <a:gd name="connsiteY95" fmla="*/ 837127 h 3657600"/>
              <a:gd name="connsiteX96" fmla="*/ 7392473 w 7972022"/>
              <a:gd name="connsiteY96" fmla="*/ 888643 h 3657600"/>
              <a:gd name="connsiteX97" fmla="*/ 7508383 w 7972022"/>
              <a:gd name="connsiteY97" fmla="*/ 1017431 h 3657600"/>
              <a:gd name="connsiteX98" fmla="*/ 7637172 w 7972022"/>
              <a:gd name="connsiteY98" fmla="*/ 1171978 h 3657600"/>
              <a:gd name="connsiteX99" fmla="*/ 7753082 w 7972022"/>
              <a:gd name="connsiteY99" fmla="*/ 1390919 h 3657600"/>
              <a:gd name="connsiteX100" fmla="*/ 7804597 w 7972022"/>
              <a:gd name="connsiteY100" fmla="*/ 1558344 h 3657600"/>
              <a:gd name="connsiteX101" fmla="*/ 7856113 w 7972022"/>
              <a:gd name="connsiteY101" fmla="*/ 1712890 h 3657600"/>
              <a:gd name="connsiteX102" fmla="*/ 7894749 w 7972022"/>
              <a:gd name="connsiteY102" fmla="*/ 1867437 h 3657600"/>
              <a:gd name="connsiteX103" fmla="*/ 7946265 w 7972022"/>
              <a:gd name="connsiteY103" fmla="*/ 2073499 h 3657600"/>
              <a:gd name="connsiteX104" fmla="*/ 7972022 w 7972022"/>
              <a:gd name="connsiteY104" fmla="*/ 2369713 h 3657600"/>
              <a:gd name="connsiteX105" fmla="*/ 7959144 w 7972022"/>
              <a:gd name="connsiteY105" fmla="*/ 2756079 h 3657600"/>
              <a:gd name="connsiteX106" fmla="*/ 7946265 w 7972022"/>
              <a:gd name="connsiteY106" fmla="*/ 2859110 h 3657600"/>
              <a:gd name="connsiteX107" fmla="*/ 7933386 w 7972022"/>
              <a:gd name="connsiteY107" fmla="*/ 2949262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7972022" h="3657600">
                <a:moveTo>
                  <a:pt x="0" y="38637"/>
                </a:moveTo>
                <a:cubicBezTo>
                  <a:pt x="21465" y="34344"/>
                  <a:pt x="43158" y="31067"/>
                  <a:pt x="64394" y="25758"/>
                </a:cubicBezTo>
                <a:cubicBezTo>
                  <a:pt x="77564" y="22465"/>
                  <a:pt x="89613" y="14943"/>
                  <a:pt x="103031" y="12879"/>
                </a:cubicBezTo>
                <a:cubicBezTo>
                  <a:pt x="145673" y="6319"/>
                  <a:pt x="188890" y="4293"/>
                  <a:pt x="231820" y="0"/>
                </a:cubicBezTo>
                <a:cubicBezTo>
                  <a:pt x="407788" y="8798"/>
                  <a:pt x="426441" y="-6949"/>
                  <a:pt x="540913" y="25758"/>
                </a:cubicBezTo>
                <a:cubicBezTo>
                  <a:pt x="553966" y="29487"/>
                  <a:pt x="567407" y="32566"/>
                  <a:pt x="579549" y="38637"/>
                </a:cubicBezTo>
                <a:cubicBezTo>
                  <a:pt x="626857" y="62292"/>
                  <a:pt x="625337" y="77884"/>
                  <a:pt x="669701" y="115910"/>
                </a:cubicBezTo>
                <a:cubicBezTo>
                  <a:pt x="701476" y="143146"/>
                  <a:pt x="709579" y="142082"/>
                  <a:pt x="746975" y="154547"/>
                </a:cubicBezTo>
                <a:cubicBezTo>
                  <a:pt x="764147" y="171719"/>
                  <a:pt x="783581" y="186893"/>
                  <a:pt x="798490" y="206062"/>
                </a:cubicBezTo>
                <a:cubicBezTo>
                  <a:pt x="848643" y="270544"/>
                  <a:pt x="828180" y="265442"/>
                  <a:pt x="862884" y="334851"/>
                </a:cubicBezTo>
                <a:cubicBezTo>
                  <a:pt x="869806" y="348696"/>
                  <a:pt x="881720" y="359644"/>
                  <a:pt x="888642" y="373488"/>
                </a:cubicBezTo>
                <a:cubicBezTo>
                  <a:pt x="894713" y="385630"/>
                  <a:pt x="897949" y="399027"/>
                  <a:pt x="901521" y="412124"/>
                </a:cubicBezTo>
                <a:cubicBezTo>
                  <a:pt x="910836" y="446277"/>
                  <a:pt x="927279" y="515155"/>
                  <a:pt x="927279" y="515155"/>
                </a:cubicBezTo>
                <a:cubicBezTo>
                  <a:pt x="931572" y="575256"/>
                  <a:pt x="934938" y="635431"/>
                  <a:pt x="940158" y="695459"/>
                </a:cubicBezTo>
                <a:cubicBezTo>
                  <a:pt x="943526" y="734187"/>
                  <a:pt x="953037" y="772495"/>
                  <a:pt x="953037" y="811369"/>
                </a:cubicBezTo>
                <a:cubicBezTo>
                  <a:pt x="953037" y="884475"/>
                  <a:pt x="949614" y="957818"/>
                  <a:pt x="940158" y="1030310"/>
                </a:cubicBezTo>
                <a:cubicBezTo>
                  <a:pt x="936646" y="1057233"/>
                  <a:pt x="914400" y="1107583"/>
                  <a:pt x="914400" y="1107583"/>
                </a:cubicBezTo>
                <a:cubicBezTo>
                  <a:pt x="905814" y="1167685"/>
                  <a:pt x="901149" y="1228478"/>
                  <a:pt x="888642" y="1287888"/>
                </a:cubicBezTo>
                <a:cubicBezTo>
                  <a:pt x="883879" y="1310510"/>
                  <a:pt x="870195" y="1330350"/>
                  <a:pt x="862884" y="1352282"/>
                </a:cubicBezTo>
                <a:cubicBezTo>
                  <a:pt x="857287" y="1369074"/>
                  <a:pt x="854869" y="1386779"/>
                  <a:pt x="850006" y="1403798"/>
                </a:cubicBezTo>
                <a:cubicBezTo>
                  <a:pt x="846277" y="1416851"/>
                  <a:pt x="840856" y="1429381"/>
                  <a:pt x="837127" y="1442434"/>
                </a:cubicBezTo>
                <a:cubicBezTo>
                  <a:pt x="832264" y="1459453"/>
                  <a:pt x="830463" y="1477377"/>
                  <a:pt x="824248" y="1493950"/>
                </a:cubicBezTo>
                <a:cubicBezTo>
                  <a:pt x="817507" y="1511926"/>
                  <a:pt x="807076" y="1528293"/>
                  <a:pt x="798490" y="1545465"/>
                </a:cubicBezTo>
                <a:cubicBezTo>
                  <a:pt x="772883" y="1647893"/>
                  <a:pt x="805353" y="1546334"/>
                  <a:pt x="746975" y="1648496"/>
                </a:cubicBezTo>
                <a:cubicBezTo>
                  <a:pt x="731279" y="1675964"/>
                  <a:pt x="733764" y="1710418"/>
                  <a:pt x="721217" y="1738648"/>
                </a:cubicBezTo>
                <a:cubicBezTo>
                  <a:pt x="711050" y="1761523"/>
                  <a:pt x="693775" y="1780653"/>
                  <a:pt x="682580" y="1803043"/>
                </a:cubicBezTo>
                <a:cubicBezTo>
                  <a:pt x="672241" y="1823721"/>
                  <a:pt x="667161" y="1846759"/>
                  <a:pt x="656822" y="1867437"/>
                </a:cubicBezTo>
                <a:cubicBezTo>
                  <a:pt x="649900" y="1881281"/>
                  <a:pt x="637987" y="1892230"/>
                  <a:pt x="631065" y="1906074"/>
                </a:cubicBezTo>
                <a:cubicBezTo>
                  <a:pt x="612157" y="1943891"/>
                  <a:pt x="597552" y="1983727"/>
                  <a:pt x="579549" y="2021983"/>
                </a:cubicBezTo>
                <a:cubicBezTo>
                  <a:pt x="563199" y="2056726"/>
                  <a:pt x="540176" y="2088587"/>
                  <a:pt x="528034" y="2125014"/>
                </a:cubicBezTo>
                <a:lnTo>
                  <a:pt x="489397" y="2240924"/>
                </a:lnTo>
                <a:cubicBezTo>
                  <a:pt x="485104" y="2283854"/>
                  <a:pt x="482620" y="2327003"/>
                  <a:pt x="476518" y="2369713"/>
                </a:cubicBezTo>
                <a:cubicBezTo>
                  <a:pt x="474015" y="2387235"/>
                  <a:pt x="467479" y="2403949"/>
                  <a:pt x="463639" y="2421228"/>
                </a:cubicBezTo>
                <a:cubicBezTo>
                  <a:pt x="458890" y="2442597"/>
                  <a:pt x="455053" y="2464158"/>
                  <a:pt x="450760" y="2485623"/>
                </a:cubicBezTo>
                <a:cubicBezTo>
                  <a:pt x="437738" y="2628878"/>
                  <a:pt x="427756" y="2654230"/>
                  <a:pt x="450760" y="2807595"/>
                </a:cubicBezTo>
                <a:cubicBezTo>
                  <a:pt x="459780" y="2867727"/>
                  <a:pt x="480504" y="2885583"/>
                  <a:pt x="502276" y="2936383"/>
                </a:cubicBezTo>
                <a:cubicBezTo>
                  <a:pt x="534270" y="3011034"/>
                  <a:pt x="491411" y="2939404"/>
                  <a:pt x="540913" y="3013657"/>
                </a:cubicBezTo>
                <a:cubicBezTo>
                  <a:pt x="555831" y="3058415"/>
                  <a:pt x="549181" y="3057664"/>
                  <a:pt x="592428" y="3090930"/>
                </a:cubicBezTo>
                <a:cubicBezTo>
                  <a:pt x="633963" y="3122880"/>
                  <a:pt x="721217" y="3181082"/>
                  <a:pt x="721217" y="3181082"/>
                </a:cubicBezTo>
                <a:cubicBezTo>
                  <a:pt x="725510" y="3193961"/>
                  <a:pt x="725615" y="3209118"/>
                  <a:pt x="734096" y="3219719"/>
                </a:cubicBezTo>
                <a:cubicBezTo>
                  <a:pt x="743765" y="3231805"/>
                  <a:pt x="760841" y="3235567"/>
                  <a:pt x="772732" y="3245476"/>
                </a:cubicBezTo>
                <a:cubicBezTo>
                  <a:pt x="786724" y="3257136"/>
                  <a:pt x="796394" y="3273746"/>
                  <a:pt x="811369" y="3284113"/>
                </a:cubicBezTo>
                <a:cubicBezTo>
                  <a:pt x="852531" y="3312610"/>
                  <a:pt x="898996" y="3332889"/>
                  <a:pt x="940158" y="3361386"/>
                </a:cubicBezTo>
                <a:cubicBezTo>
                  <a:pt x="1069071" y="3450634"/>
                  <a:pt x="1073256" y="3465206"/>
                  <a:pt x="1184856" y="3515933"/>
                </a:cubicBezTo>
                <a:cubicBezTo>
                  <a:pt x="1279173" y="3558804"/>
                  <a:pt x="1220035" y="3529513"/>
                  <a:pt x="1326524" y="3554569"/>
                </a:cubicBezTo>
                <a:cubicBezTo>
                  <a:pt x="1374170" y="3565780"/>
                  <a:pt x="1420705" y="3581334"/>
                  <a:pt x="1468191" y="3593206"/>
                </a:cubicBezTo>
                <a:cubicBezTo>
                  <a:pt x="1636127" y="3635190"/>
                  <a:pt x="1625058" y="3630083"/>
                  <a:pt x="1790163" y="3657600"/>
                </a:cubicBezTo>
                <a:cubicBezTo>
                  <a:pt x="1974760" y="3644721"/>
                  <a:pt x="2160176" y="3640585"/>
                  <a:pt x="2343955" y="3618964"/>
                </a:cubicBezTo>
                <a:cubicBezTo>
                  <a:pt x="2454637" y="3605943"/>
                  <a:pt x="2426308" y="3575718"/>
                  <a:pt x="2511380" y="3541690"/>
                </a:cubicBezTo>
                <a:cubicBezTo>
                  <a:pt x="2531704" y="3533560"/>
                  <a:pt x="2554310" y="3533105"/>
                  <a:pt x="2575775" y="3528812"/>
                </a:cubicBezTo>
                <a:cubicBezTo>
                  <a:pt x="2668257" y="3467156"/>
                  <a:pt x="2548841" y="3539686"/>
                  <a:pt x="2678806" y="3490175"/>
                </a:cubicBezTo>
                <a:cubicBezTo>
                  <a:pt x="2748868" y="3463485"/>
                  <a:pt x="2817810" y="3433552"/>
                  <a:pt x="2884868" y="3400023"/>
                </a:cubicBezTo>
                <a:cubicBezTo>
                  <a:pt x="2919212" y="3382851"/>
                  <a:pt x="2960748" y="3375658"/>
                  <a:pt x="2987899" y="3348507"/>
                </a:cubicBezTo>
                <a:cubicBezTo>
                  <a:pt x="3161949" y="3174457"/>
                  <a:pt x="2903751" y="3428863"/>
                  <a:pt x="3103808" y="3245476"/>
                </a:cubicBezTo>
                <a:cubicBezTo>
                  <a:pt x="3135136" y="3216759"/>
                  <a:pt x="3163909" y="3185375"/>
                  <a:pt x="3193960" y="3155324"/>
                </a:cubicBezTo>
                <a:cubicBezTo>
                  <a:pt x="3206839" y="3142445"/>
                  <a:pt x="3221669" y="3131259"/>
                  <a:pt x="3232597" y="3116688"/>
                </a:cubicBezTo>
                <a:cubicBezTo>
                  <a:pt x="3258355" y="3082344"/>
                  <a:pt x="3286057" y="3049377"/>
                  <a:pt x="3309870" y="3013657"/>
                </a:cubicBezTo>
                <a:cubicBezTo>
                  <a:pt x="3318456" y="3000778"/>
                  <a:pt x="3324683" y="2985965"/>
                  <a:pt x="3335628" y="2975020"/>
                </a:cubicBezTo>
                <a:cubicBezTo>
                  <a:pt x="3346573" y="2964075"/>
                  <a:pt x="3361386" y="2957848"/>
                  <a:pt x="3374265" y="2949262"/>
                </a:cubicBezTo>
                <a:cubicBezTo>
                  <a:pt x="3391437" y="2923504"/>
                  <a:pt x="3411936" y="2899678"/>
                  <a:pt x="3425780" y="2871989"/>
                </a:cubicBezTo>
                <a:cubicBezTo>
                  <a:pt x="3449905" y="2823740"/>
                  <a:pt x="3453111" y="2781197"/>
                  <a:pt x="3464417" y="2730321"/>
                </a:cubicBezTo>
                <a:cubicBezTo>
                  <a:pt x="3470416" y="2703326"/>
                  <a:pt x="3492354" y="2617582"/>
                  <a:pt x="3503053" y="2601533"/>
                </a:cubicBezTo>
                <a:lnTo>
                  <a:pt x="3528811" y="2562896"/>
                </a:lnTo>
                <a:cubicBezTo>
                  <a:pt x="3533104" y="2545724"/>
                  <a:pt x="3536604" y="2528335"/>
                  <a:pt x="3541690" y="2511381"/>
                </a:cubicBezTo>
                <a:cubicBezTo>
                  <a:pt x="3549492" y="2485375"/>
                  <a:pt x="3562123" y="2460731"/>
                  <a:pt x="3567448" y="2434107"/>
                </a:cubicBezTo>
                <a:cubicBezTo>
                  <a:pt x="3571741" y="2412642"/>
                  <a:pt x="3575405" y="2391042"/>
                  <a:pt x="3580327" y="2369713"/>
                </a:cubicBezTo>
                <a:cubicBezTo>
                  <a:pt x="3588287" y="2335219"/>
                  <a:pt x="3599141" y="2301395"/>
                  <a:pt x="3606084" y="2266682"/>
                </a:cubicBezTo>
                <a:cubicBezTo>
                  <a:pt x="3621999" y="2187110"/>
                  <a:pt x="3606821" y="2220501"/>
                  <a:pt x="3644721" y="2163651"/>
                </a:cubicBezTo>
                <a:cubicBezTo>
                  <a:pt x="3676098" y="2006766"/>
                  <a:pt x="3634338" y="2201723"/>
                  <a:pt x="3683358" y="2021983"/>
                </a:cubicBezTo>
                <a:cubicBezTo>
                  <a:pt x="3689118" y="2000865"/>
                  <a:pt x="3688756" y="1978161"/>
                  <a:pt x="3696237" y="1957589"/>
                </a:cubicBezTo>
                <a:cubicBezTo>
                  <a:pt x="3706078" y="1930525"/>
                  <a:pt x="3725360" y="1907497"/>
                  <a:pt x="3734873" y="1880316"/>
                </a:cubicBezTo>
                <a:cubicBezTo>
                  <a:pt x="3755522" y="1821319"/>
                  <a:pt x="3758436" y="1755920"/>
                  <a:pt x="3786389" y="1700012"/>
                </a:cubicBezTo>
                <a:cubicBezTo>
                  <a:pt x="3799268" y="1674254"/>
                  <a:pt x="3812957" y="1648886"/>
                  <a:pt x="3825025" y="1622738"/>
                </a:cubicBezTo>
                <a:cubicBezTo>
                  <a:pt x="3838726" y="1593053"/>
                  <a:pt x="3849041" y="1561829"/>
                  <a:pt x="3863662" y="1532586"/>
                </a:cubicBezTo>
                <a:cubicBezTo>
                  <a:pt x="3874857" y="1510197"/>
                  <a:pt x="3890142" y="1490074"/>
                  <a:pt x="3902299" y="1468192"/>
                </a:cubicBezTo>
                <a:cubicBezTo>
                  <a:pt x="3911623" y="1451409"/>
                  <a:pt x="3917881" y="1432957"/>
                  <a:pt x="3928056" y="1416676"/>
                </a:cubicBezTo>
                <a:cubicBezTo>
                  <a:pt x="3967731" y="1353196"/>
                  <a:pt x="4032329" y="1299525"/>
                  <a:pt x="4082603" y="1249251"/>
                </a:cubicBezTo>
                <a:cubicBezTo>
                  <a:pt x="4146559" y="1185295"/>
                  <a:pt x="4177097" y="1150806"/>
                  <a:pt x="4250028" y="1094705"/>
                </a:cubicBezTo>
                <a:cubicBezTo>
                  <a:pt x="4274565" y="1075830"/>
                  <a:pt x="4303128" y="1062528"/>
                  <a:pt x="4327301" y="1043189"/>
                </a:cubicBezTo>
                <a:cubicBezTo>
                  <a:pt x="4346264" y="1028019"/>
                  <a:pt x="4359177" y="1005958"/>
                  <a:pt x="4378817" y="991674"/>
                </a:cubicBezTo>
                <a:cubicBezTo>
                  <a:pt x="4406808" y="971317"/>
                  <a:pt x="4439855" y="958874"/>
                  <a:pt x="4468969" y="940158"/>
                </a:cubicBezTo>
                <a:cubicBezTo>
                  <a:pt x="4500033" y="920188"/>
                  <a:pt x="4528394" y="896249"/>
                  <a:pt x="4559121" y="875764"/>
                </a:cubicBezTo>
                <a:cubicBezTo>
                  <a:pt x="4693049" y="786479"/>
                  <a:pt x="4621323" y="836326"/>
                  <a:pt x="4739425" y="772733"/>
                </a:cubicBezTo>
                <a:cubicBezTo>
                  <a:pt x="4859217" y="708230"/>
                  <a:pt x="4788912" y="729350"/>
                  <a:pt x="4893972" y="708338"/>
                </a:cubicBezTo>
                <a:cubicBezTo>
                  <a:pt x="5083915" y="602815"/>
                  <a:pt x="4935635" y="680034"/>
                  <a:pt x="5100034" y="605307"/>
                </a:cubicBezTo>
                <a:cubicBezTo>
                  <a:pt x="5142477" y="586015"/>
                  <a:pt x="5169548" y="566445"/>
                  <a:pt x="5215944" y="553792"/>
                </a:cubicBezTo>
                <a:cubicBezTo>
                  <a:pt x="5263576" y="540801"/>
                  <a:pt x="5386518" y="531977"/>
                  <a:pt x="5422006" y="528034"/>
                </a:cubicBezTo>
                <a:cubicBezTo>
                  <a:pt x="5668432" y="500653"/>
                  <a:pt x="5368088" y="521695"/>
                  <a:pt x="5834129" y="502276"/>
                </a:cubicBezTo>
                <a:lnTo>
                  <a:pt x="6529589" y="515155"/>
                </a:lnTo>
                <a:cubicBezTo>
                  <a:pt x="6559928" y="516150"/>
                  <a:pt x="6589571" y="524682"/>
                  <a:pt x="6619741" y="528034"/>
                </a:cubicBezTo>
                <a:cubicBezTo>
                  <a:pt x="6666868" y="533270"/>
                  <a:pt x="6714186" y="536620"/>
                  <a:pt x="6761408" y="540913"/>
                </a:cubicBezTo>
                <a:cubicBezTo>
                  <a:pt x="6782873" y="549499"/>
                  <a:pt x="6803871" y="559360"/>
                  <a:pt x="6825803" y="566671"/>
                </a:cubicBezTo>
                <a:cubicBezTo>
                  <a:pt x="6855452" y="576554"/>
                  <a:pt x="6886785" y="581209"/>
                  <a:pt x="6915955" y="592428"/>
                </a:cubicBezTo>
                <a:cubicBezTo>
                  <a:pt x="6978881" y="616630"/>
                  <a:pt x="7000466" y="638526"/>
                  <a:pt x="7057622" y="669702"/>
                </a:cubicBezTo>
                <a:cubicBezTo>
                  <a:pt x="7168591" y="730230"/>
                  <a:pt x="7110611" y="684704"/>
                  <a:pt x="7225048" y="772733"/>
                </a:cubicBezTo>
                <a:cubicBezTo>
                  <a:pt x="7251624" y="793176"/>
                  <a:pt x="7274754" y="818042"/>
                  <a:pt x="7302321" y="837127"/>
                </a:cubicBezTo>
                <a:cubicBezTo>
                  <a:pt x="7330778" y="856828"/>
                  <a:pt x="7364784" y="867876"/>
                  <a:pt x="7392473" y="888643"/>
                </a:cubicBezTo>
                <a:cubicBezTo>
                  <a:pt x="7448205" y="930442"/>
                  <a:pt x="7463350" y="967394"/>
                  <a:pt x="7508383" y="1017431"/>
                </a:cubicBezTo>
                <a:cubicBezTo>
                  <a:pt x="7607406" y="1127457"/>
                  <a:pt x="7544773" y="1033380"/>
                  <a:pt x="7637172" y="1171978"/>
                </a:cubicBezTo>
                <a:cubicBezTo>
                  <a:pt x="7699017" y="1264745"/>
                  <a:pt x="7711173" y="1286147"/>
                  <a:pt x="7753082" y="1390919"/>
                </a:cubicBezTo>
                <a:cubicBezTo>
                  <a:pt x="7776416" y="1449254"/>
                  <a:pt x="7785545" y="1498015"/>
                  <a:pt x="7804597" y="1558344"/>
                </a:cubicBezTo>
                <a:cubicBezTo>
                  <a:pt x="7820949" y="1610125"/>
                  <a:pt x="7856113" y="1712890"/>
                  <a:pt x="7856113" y="1712890"/>
                </a:cubicBezTo>
                <a:cubicBezTo>
                  <a:pt x="7889808" y="1915076"/>
                  <a:pt x="7843730" y="1663361"/>
                  <a:pt x="7894749" y="1867437"/>
                </a:cubicBezTo>
                <a:lnTo>
                  <a:pt x="7946265" y="2073499"/>
                </a:lnTo>
                <a:cubicBezTo>
                  <a:pt x="7959008" y="2175441"/>
                  <a:pt x="7972022" y="2263436"/>
                  <a:pt x="7972022" y="2369713"/>
                </a:cubicBezTo>
                <a:cubicBezTo>
                  <a:pt x="7972022" y="2498573"/>
                  <a:pt x="7965917" y="2627397"/>
                  <a:pt x="7959144" y="2756079"/>
                </a:cubicBezTo>
                <a:cubicBezTo>
                  <a:pt x="7957325" y="2790642"/>
                  <a:pt x="7951955" y="2824970"/>
                  <a:pt x="7946265" y="2859110"/>
                </a:cubicBezTo>
                <a:cubicBezTo>
                  <a:pt x="7930262" y="2955125"/>
                  <a:pt x="7933386" y="2869639"/>
                  <a:pt x="7933386" y="2949262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5EBF7B2-AB82-9D47-4CFC-158F3ADCF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79" y="1603065"/>
            <a:ext cx="2216922" cy="22548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4C335A-B687-B97B-B3A4-202C59935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014" y="1884794"/>
            <a:ext cx="2307473" cy="18730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72927E6-A475-94AC-DB73-0CB214CF2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0766" y="1958410"/>
            <a:ext cx="2497955" cy="19526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FAD87F7-4E55-6411-C740-360EC1AA5191}"/>
              </a:ext>
            </a:extLst>
          </p:cNvPr>
          <p:cNvSpPr txBox="1"/>
          <p:nvPr/>
        </p:nvSpPr>
        <p:spPr>
          <a:xfrm>
            <a:off x="247658" y="1139576"/>
            <a:ext cx="2819716" cy="51134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2400" b="1" dirty="0">
                <a:solidFill>
                  <a:schemeClr val="tx1"/>
                </a:solidFill>
              </a:rPr>
              <a:t>Spontaneous Reports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C4B4DD-80E4-2A19-9EB3-048395C5EC14}"/>
              </a:ext>
            </a:extLst>
          </p:cNvPr>
          <p:cNvSpPr txBox="1"/>
          <p:nvPr/>
        </p:nvSpPr>
        <p:spPr>
          <a:xfrm>
            <a:off x="4770948" y="1125183"/>
            <a:ext cx="2331614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2400" b="1" dirty="0">
                <a:solidFill>
                  <a:schemeClr val="tx1"/>
                </a:solidFill>
              </a:rPr>
              <a:t>Prompted – </a:t>
            </a:r>
          </a:p>
          <a:p>
            <a:pPr algn="ctr">
              <a:lnSpc>
                <a:spcPct val="105000"/>
              </a:lnSpc>
            </a:pPr>
            <a:r>
              <a:rPr lang="en-GB" sz="2400" b="1" dirty="0">
                <a:solidFill>
                  <a:schemeClr val="tx1"/>
                </a:solidFill>
              </a:rPr>
              <a:t>Questionnaires or Open Question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24737D-7678-2787-F98C-CCFBB83503FD}"/>
              </a:ext>
            </a:extLst>
          </p:cNvPr>
          <p:cNvSpPr txBox="1"/>
          <p:nvPr/>
        </p:nvSpPr>
        <p:spPr>
          <a:xfrm>
            <a:off x="8704576" y="1125183"/>
            <a:ext cx="3285645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2400" b="1" dirty="0">
                <a:solidFill>
                  <a:schemeClr val="tx1"/>
                </a:solidFill>
              </a:rPr>
              <a:t>Patient</a:t>
            </a:r>
            <a:r>
              <a:rPr lang="en-GB" sz="2400" b="1" dirty="0"/>
              <a:t> C</a:t>
            </a:r>
            <a:r>
              <a:rPr lang="en-GB" sz="2400" b="1" dirty="0">
                <a:solidFill>
                  <a:schemeClr val="tx1"/>
                </a:solidFill>
              </a:rPr>
              <a:t>linical </a:t>
            </a:r>
          </a:p>
          <a:p>
            <a:pPr algn="ctr">
              <a:lnSpc>
                <a:spcPct val="105000"/>
              </a:lnSpc>
            </a:pPr>
            <a:r>
              <a:rPr lang="en-GB" sz="2400" b="1" dirty="0">
                <a:solidFill>
                  <a:schemeClr val="tx1"/>
                </a:solidFill>
              </a:rPr>
              <a:t>&amp; Biological Samples</a:t>
            </a:r>
          </a:p>
        </p:txBody>
      </p:sp>
      <p:pic>
        <p:nvPicPr>
          <p:cNvPr id="27" name="Picture 2" descr="How to write questions - BBC Bitesize">
            <a:extLst>
              <a:ext uri="{FF2B5EF4-FFF2-40B4-BE49-F238E27FC236}">
                <a16:creationId xmlns:a16="http://schemas.microsoft.com/office/drawing/2014/main" id="{07979FAE-7D9F-1B94-5F9E-D09A3B1C3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005" y="1974932"/>
            <a:ext cx="2385575" cy="134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Graphic 28" descr="Checkmark with solid fill">
            <a:extLst>
              <a:ext uri="{FF2B5EF4-FFF2-40B4-BE49-F238E27FC236}">
                <a16:creationId xmlns:a16="http://schemas.microsoft.com/office/drawing/2014/main" id="{937D1416-26EB-7637-3BE3-89FD1248E2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8458" y="3775482"/>
            <a:ext cx="914400" cy="914400"/>
          </a:xfrm>
          <a:prstGeom prst="rect">
            <a:avLst/>
          </a:prstGeom>
        </p:spPr>
      </p:pic>
      <p:pic>
        <p:nvPicPr>
          <p:cNvPr id="30" name="Graphic 29" descr="Checkmark with solid fill">
            <a:extLst>
              <a:ext uri="{FF2B5EF4-FFF2-40B4-BE49-F238E27FC236}">
                <a16:creationId xmlns:a16="http://schemas.microsoft.com/office/drawing/2014/main" id="{8A992DD1-7483-02F8-D8F8-CB4FB3F82D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24323" y="3775482"/>
            <a:ext cx="914400" cy="914400"/>
          </a:xfrm>
          <a:prstGeom prst="rect">
            <a:avLst/>
          </a:prstGeom>
        </p:spPr>
      </p:pic>
      <p:pic>
        <p:nvPicPr>
          <p:cNvPr id="31" name="Graphic 30" descr="Checkmark with solid fill">
            <a:extLst>
              <a:ext uri="{FF2B5EF4-FFF2-40B4-BE49-F238E27FC236}">
                <a16:creationId xmlns:a16="http://schemas.microsoft.com/office/drawing/2014/main" id="{EB754EAF-0C36-9BCE-1661-F93B74CA3E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90198" y="3775482"/>
            <a:ext cx="914400" cy="914400"/>
          </a:xfrm>
          <a:prstGeom prst="rect">
            <a:avLst/>
          </a:prstGeom>
        </p:spPr>
      </p:pic>
      <p:pic>
        <p:nvPicPr>
          <p:cNvPr id="2050" name="Picture 2" descr="Blood Test Cartoon Images - Free Download on Freepik">
            <a:extLst>
              <a:ext uri="{FF2B5EF4-FFF2-40B4-BE49-F238E27FC236}">
                <a16:creationId xmlns:a16="http://schemas.microsoft.com/office/drawing/2014/main" id="{8AAE1A7B-D203-CBA0-58D0-F5216FA37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834" y="4780630"/>
            <a:ext cx="2408359" cy="190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rrow: Down 31">
            <a:extLst>
              <a:ext uri="{FF2B5EF4-FFF2-40B4-BE49-F238E27FC236}">
                <a16:creationId xmlns:a16="http://schemas.microsoft.com/office/drawing/2014/main" id="{E70E1D4F-3F00-89ED-934B-EAB3D2A75B1B}"/>
              </a:ext>
            </a:extLst>
          </p:cNvPr>
          <p:cNvSpPr/>
          <p:nvPr/>
        </p:nvSpPr>
        <p:spPr>
          <a:xfrm>
            <a:off x="9206429" y="4228528"/>
            <a:ext cx="238321" cy="73217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480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324E4-8A58-F505-74BA-CE66D871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64" y="236874"/>
            <a:ext cx="11540763" cy="649521"/>
          </a:xfrm>
        </p:spPr>
        <p:txBody>
          <a:bodyPr/>
          <a:lstStyle/>
          <a:p>
            <a:r>
              <a:rPr lang="en-GB" sz="3600" dirty="0"/>
              <a:t>ADAPT Blood Test Example - Packed Cell Volume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58F490-DDF4-E438-B90C-FC7B44797287}"/>
              </a:ext>
            </a:extLst>
          </p:cNvPr>
          <p:cNvSpPr txBox="1"/>
          <p:nvPr/>
        </p:nvSpPr>
        <p:spPr>
          <a:xfrm>
            <a:off x="600774" y="1143275"/>
            <a:ext cx="5838663" cy="138703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05000"/>
              </a:lnSpc>
            </a:pPr>
            <a:r>
              <a:rPr lang="en-US" sz="1600" b="1" dirty="0">
                <a:solidFill>
                  <a:schemeClr val="tx1"/>
                </a:solidFill>
              </a:rPr>
              <a:t>PCV Normal range is 0.37 to 0.45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5000"/>
              </a:lnSpc>
            </a:pPr>
            <a:endParaRPr lang="en-US" sz="1600" dirty="0"/>
          </a:p>
          <a:p>
            <a:pPr algn="l">
              <a:lnSpc>
                <a:spcPct val="105000"/>
              </a:lnSpc>
            </a:pPr>
            <a:r>
              <a:rPr lang="en-US" sz="1600" dirty="0">
                <a:solidFill>
                  <a:schemeClr val="tx1"/>
                </a:solidFill>
              </a:rPr>
              <a:t>Low PCV  (&lt;0.37)  can indicate anemia, or hemodilution</a:t>
            </a:r>
          </a:p>
          <a:p>
            <a:pPr algn="l">
              <a:lnSpc>
                <a:spcPct val="105000"/>
              </a:lnSpc>
            </a:pPr>
            <a:r>
              <a:rPr lang="en-US" sz="1600" dirty="0"/>
              <a:t>High PCV (&gt; 0.45) most common dehydration but also can </a:t>
            </a:r>
          </a:p>
          <a:p>
            <a:pPr algn="l">
              <a:lnSpc>
                <a:spcPct val="105000"/>
              </a:lnSpc>
            </a:pPr>
            <a:r>
              <a:rPr lang="en-US" sz="1600" dirty="0"/>
              <a:t>indicate lung or heart conditions, or bone marrow disorder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0BC926-F263-C7CA-B413-65B755C876EA}"/>
              </a:ext>
            </a:extLst>
          </p:cNvPr>
          <p:cNvSpPr txBox="1"/>
          <p:nvPr/>
        </p:nvSpPr>
        <p:spPr>
          <a:xfrm>
            <a:off x="6892229" y="1641051"/>
            <a:ext cx="4814907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05000"/>
              </a:lnSpc>
            </a:pPr>
            <a:r>
              <a:rPr lang="en-US" sz="1600" dirty="0">
                <a:solidFill>
                  <a:schemeClr val="tx1"/>
                </a:solidFill>
              </a:rPr>
              <a:t>Examine by ar</a:t>
            </a:r>
            <a:r>
              <a:rPr lang="en-US" sz="1600" dirty="0"/>
              <a:t>m -&gt; </a:t>
            </a:r>
          </a:p>
          <a:p>
            <a:pPr algn="l">
              <a:lnSpc>
                <a:spcPct val="105000"/>
              </a:lnSpc>
            </a:pPr>
            <a:r>
              <a:rPr lang="en-US" sz="1600" dirty="0"/>
              <a:t>reasonable to assume Normal but unequal variance 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E5F17B-1119-DAFC-E828-DF9B2C962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63" y="2575207"/>
            <a:ext cx="4993159" cy="36370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712C12-CFFA-79E4-02F6-A9403CA92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772" y="2530309"/>
            <a:ext cx="5027676" cy="3662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EA9FFB-53F3-D14D-6D78-F4ADDCBA3E97}"/>
              </a:ext>
            </a:extLst>
          </p:cNvPr>
          <p:cNvSpPr txBox="1"/>
          <p:nvPr/>
        </p:nvSpPr>
        <p:spPr>
          <a:xfrm>
            <a:off x="8471210" y="621223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05000"/>
              </a:lnSpc>
            </a:pPr>
            <a:r>
              <a:rPr lang="en-US" sz="1600" dirty="0">
                <a:solidFill>
                  <a:schemeClr val="tx1"/>
                </a:solidFill>
              </a:rPr>
              <a:t>Mean = 0.38, SD 0.031</a:t>
            </a:r>
          </a:p>
          <a:p>
            <a:pPr algn="l">
              <a:lnSpc>
                <a:spcPct val="105000"/>
              </a:lnSpc>
            </a:pPr>
            <a:r>
              <a:rPr lang="en-US" sz="1600" dirty="0"/>
              <a:t>Mean = 0.40. SD 0.028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9010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DD523-059C-6E98-3821-581345DA0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13</a:t>
            </a:fld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9AB9E96-D057-1A18-73E2-610C4B23CA36}"/>
              </a:ext>
            </a:extLst>
          </p:cNvPr>
          <p:cNvSpPr/>
          <p:nvPr/>
        </p:nvSpPr>
        <p:spPr>
          <a:xfrm>
            <a:off x="2446986" y="2202287"/>
            <a:ext cx="7972022" cy="3657600"/>
          </a:xfrm>
          <a:custGeom>
            <a:avLst/>
            <a:gdLst>
              <a:gd name="connsiteX0" fmla="*/ 0 w 7972022"/>
              <a:gd name="connsiteY0" fmla="*/ 38637 h 3657600"/>
              <a:gd name="connsiteX1" fmla="*/ 64394 w 7972022"/>
              <a:gd name="connsiteY1" fmla="*/ 25758 h 3657600"/>
              <a:gd name="connsiteX2" fmla="*/ 103031 w 7972022"/>
              <a:gd name="connsiteY2" fmla="*/ 12879 h 3657600"/>
              <a:gd name="connsiteX3" fmla="*/ 231820 w 7972022"/>
              <a:gd name="connsiteY3" fmla="*/ 0 h 3657600"/>
              <a:gd name="connsiteX4" fmla="*/ 540913 w 7972022"/>
              <a:gd name="connsiteY4" fmla="*/ 25758 h 3657600"/>
              <a:gd name="connsiteX5" fmla="*/ 579549 w 7972022"/>
              <a:gd name="connsiteY5" fmla="*/ 38637 h 3657600"/>
              <a:gd name="connsiteX6" fmla="*/ 669701 w 7972022"/>
              <a:gd name="connsiteY6" fmla="*/ 115910 h 3657600"/>
              <a:gd name="connsiteX7" fmla="*/ 746975 w 7972022"/>
              <a:gd name="connsiteY7" fmla="*/ 154547 h 3657600"/>
              <a:gd name="connsiteX8" fmla="*/ 798490 w 7972022"/>
              <a:gd name="connsiteY8" fmla="*/ 206062 h 3657600"/>
              <a:gd name="connsiteX9" fmla="*/ 862884 w 7972022"/>
              <a:gd name="connsiteY9" fmla="*/ 334851 h 3657600"/>
              <a:gd name="connsiteX10" fmla="*/ 888642 w 7972022"/>
              <a:gd name="connsiteY10" fmla="*/ 373488 h 3657600"/>
              <a:gd name="connsiteX11" fmla="*/ 901521 w 7972022"/>
              <a:gd name="connsiteY11" fmla="*/ 412124 h 3657600"/>
              <a:gd name="connsiteX12" fmla="*/ 927279 w 7972022"/>
              <a:gd name="connsiteY12" fmla="*/ 515155 h 3657600"/>
              <a:gd name="connsiteX13" fmla="*/ 940158 w 7972022"/>
              <a:gd name="connsiteY13" fmla="*/ 695459 h 3657600"/>
              <a:gd name="connsiteX14" fmla="*/ 953037 w 7972022"/>
              <a:gd name="connsiteY14" fmla="*/ 811369 h 3657600"/>
              <a:gd name="connsiteX15" fmla="*/ 940158 w 7972022"/>
              <a:gd name="connsiteY15" fmla="*/ 1030310 h 3657600"/>
              <a:gd name="connsiteX16" fmla="*/ 914400 w 7972022"/>
              <a:gd name="connsiteY16" fmla="*/ 1107583 h 3657600"/>
              <a:gd name="connsiteX17" fmla="*/ 888642 w 7972022"/>
              <a:gd name="connsiteY17" fmla="*/ 1287888 h 3657600"/>
              <a:gd name="connsiteX18" fmla="*/ 862884 w 7972022"/>
              <a:gd name="connsiteY18" fmla="*/ 1352282 h 3657600"/>
              <a:gd name="connsiteX19" fmla="*/ 850006 w 7972022"/>
              <a:gd name="connsiteY19" fmla="*/ 1403798 h 3657600"/>
              <a:gd name="connsiteX20" fmla="*/ 837127 w 7972022"/>
              <a:gd name="connsiteY20" fmla="*/ 1442434 h 3657600"/>
              <a:gd name="connsiteX21" fmla="*/ 824248 w 7972022"/>
              <a:gd name="connsiteY21" fmla="*/ 1493950 h 3657600"/>
              <a:gd name="connsiteX22" fmla="*/ 798490 w 7972022"/>
              <a:gd name="connsiteY22" fmla="*/ 1545465 h 3657600"/>
              <a:gd name="connsiteX23" fmla="*/ 746975 w 7972022"/>
              <a:gd name="connsiteY23" fmla="*/ 1648496 h 3657600"/>
              <a:gd name="connsiteX24" fmla="*/ 721217 w 7972022"/>
              <a:gd name="connsiteY24" fmla="*/ 1738648 h 3657600"/>
              <a:gd name="connsiteX25" fmla="*/ 682580 w 7972022"/>
              <a:gd name="connsiteY25" fmla="*/ 1803043 h 3657600"/>
              <a:gd name="connsiteX26" fmla="*/ 656822 w 7972022"/>
              <a:gd name="connsiteY26" fmla="*/ 1867437 h 3657600"/>
              <a:gd name="connsiteX27" fmla="*/ 631065 w 7972022"/>
              <a:gd name="connsiteY27" fmla="*/ 1906074 h 3657600"/>
              <a:gd name="connsiteX28" fmla="*/ 579549 w 7972022"/>
              <a:gd name="connsiteY28" fmla="*/ 2021983 h 3657600"/>
              <a:gd name="connsiteX29" fmla="*/ 528034 w 7972022"/>
              <a:gd name="connsiteY29" fmla="*/ 2125014 h 3657600"/>
              <a:gd name="connsiteX30" fmla="*/ 489397 w 7972022"/>
              <a:gd name="connsiteY30" fmla="*/ 2240924 h 3657600"/>
              <a:gd name="connsiteX31" fmla="*/ 476518 w 7972022"/>
              <a:gd name="connsiteY31" fmla="*/ 2369713 h 3657600"/>
              <a:gd name="connsiteX32" fmla="*/ 463639 w 7972022"/>
              <a:gd name="connsiteY32" fmla="*/ 2421228 h 3657600"/>
              <a:gd name="connsiteX33" fmla="*/ 450760 w 7972022"/>
              <a:gd name="connsiteY33" fmla="*/ 2485623 h 3657600"/>
              <a:gd name="connsiteX34" fmla="*/ 450760 w 7972022"/>
              <a:gd name="connsiteY34" fmla="*/ 2807595 h 3657600"/>
              <a:gd name="connsiteX35" fmla="*/ 502276 w 7972022"/>
              <a:gd name="connsiteY35" fmla="*/ 2936383 h 3657600"/>
              <a:gd name="connsiteX36" fmla="*/ 540913 w 7972022"/>
              <a:gd name="connsiteY36" fmla="*/ 3013657 h 3657600"/>
              <a:gd name="connsiteX37" fmla="*/ 592428 w 7972022"/>
              <a:gd name="connsiteY37" fmla="*/ 3090930 h 3657600"/>
              <a:gd name="connsiteX38" fmla="*/ 721217 w 7972022"/>
              <a:gd name="connsiteY38" fmla="*/ 3181082 h 3657600"/>
              <a:gd name="connsiteX39" fmla="*/ 734096 w 7972022"/>
              <a:gd name="connsiteY39" fmla="*/ 3219719 h 3657600"/>
              <a:gd name="connsiteX40" fmla="*/ 772732 w 7972022"/>
              <a:gd name="connsiteY40" fmla="*/ 3245476 h 3657600"/>
              <a:gd name="connsiteX41" fmla="*/ 811369 w 7972022"/>
              <a:gd name="connsiteY41" fmla="*/ 3284113 h 3657600"/>
              <a:gd name="connsiteX42" fmla="*/ 940158 w 7972022"/>
              <a:gd name="connsiteY42" fmla="*/ 3361386 h 3657600"/>
              <a:gd name="connsiteX43" fmla="*/ 1184856 w 7972022"/>
              <a:gd name="connsiteY43" fmla="*/ 3515933 h 3657600"/>
              <a:gd name="connsiteX44" fmla="*/ 1326524 w 7972022"/>
              <a:gd name="connsiteY44" fmla="*/ 3554569 h 3657600"/>
              <a:gd name="connsiteX45" fmla="*/ 1468191 w 7972022"/>
              <a:gd name="connsiteY45" fmla="*/ 3593206 h 3657600"/>
              <a:gd name="connsiteX46" fmla="*/ 1790163 w 7972022"/>
              <a:gd name="connsiteY46" fmla="*/ 3657600 h 3657600"/>
              <a:gd name="connsiteX47" fmla="*/ 2343955 w 7972022"/>
              <a:gd name="connsiteY47" fmla="*/ 3618964 h 3657600"/>
              <a:gd name="connsiteX48" fmla="*/ 2511380 w 7972022"/>
              <a:gd name="connsiteY48" fmla="*/ 3541690 h 3657600"/>
              <a:gd name="connsiteX49" fmla="*/ 2575775 w 7972022"/>
              <a:gd name="connsiteY49" fmla="*/ 3528812 h 3657600"/>
              <a:gd name="connsiteX50" fmla="*/ 2678806 w 7972022"/>
              <a:gd name="connsiteY50" fmla="*/ 3490175 h 3657600"/>
              <a:gd name="connsiteX51" fmla="*/ 2884868 w 7972022"/>
              <a:gd name="connsiteY51" fmla="*/ 3400023 h 3657600"/>
              <a:gd name="connsiteX52" fmla="*/ 2987899 w 7972022"/>
              <a:gd name="connsiteY52" fmla="*/ 3348507 h 3657600"/>
              <a:gd name="connsiteX53" fmla="*/ 3103808 w 7972022"/>
              <a:gd name="connsiteY53" fmla="*/ 3245476 h 3657600"/>
              <a:gd name="connsiteX54" fmla="*/ 3193960 w 7972022"/>
              <a:gd name="connsiteY54" fmla="*/ 3155324 h 3657600"/>
              <a:gd name="connsiteX55" fmla="*/ 3232597 w 7972022"/>
              <a:gd name="connsiteY55" fmla="*/ 3116688 h 3657600"/>
              <a:gd name="connsiteX56" fmla="*/ 3309870 w 7972022"/>
              <a:gd name="connsiteY56" fmla="*/ 3013657 h 3657600"/>
              <a:gd name="connsiteX57" fmla="*/ 3335628 w 7972022"/>
              <a:gd name="connsiteY57" fmla="*/ 2975020 h 3657600"/>
              <a:gd name="connsiteX58" fmla="*/ 3374265 w 7972022"/>
              <a:gd name="connsiteY58" fmla="*/ 2949262 h 3657600"/>
              <a:gd name="connsiteX59" fmla="*/ 3425780 w 7972022"/>
              <a:gd name="connsiteY59" fmla="*/ 2871989 h 3657600"/>
              <a:gd name="connsiteX60" fmla="*/ 3464417 w 7972022"/>
              <a:gd name="connsiteY60" fmla="*/ 2730321 h 3657600"/>
              <a:gd name="connsiteX61" fmla="*/ 3503053 w 7972022"/>
              <a:gd name="connsiteY61" fmla="*/ 2601533 h 3657600"/>
              <a:gd name="connsiteX62" fmla="*/ 3528811 w 7972022"/>
              <a:gd name="connsiteY62" fmla="*/ 2562896 h 3657600"/>
              <a:gd name="connsiteX63" fmla="*/ 3541690 w 7972022"/>
              <a:gd name="connsiteY63" fmla="*/ 2511381 h 3657600"/>
              <a:gd name="connsiteX64" fmla="*/ 3567448 w 7972022"/>
              <a:gd name="connsiteY64" fmla="*/ 2434107 h 3657600"/>
              <a:gd name="connsiteX65" fmla="*/ 3580327 w 7972022"/>
              <a:gd name="connsiteY65" fmla="*/ 2369713 h 3657600"/>
              <a:gd name="connsiteX66" fmla="*/ 3606084 w 7972022"/>
              <a:gd name="connsiteY66" fmla="*/ 2266682 h 3657600"/>
              <a:gd name="connsiteX67" fmla="*/ 3644721 w 7972022"/>
              <a:gd name="connsiteY67" fmla="*/ 2163651 h 3657600"/>
              <a:gd name="connsiteX68" fmla="*/ 3683358 w 7972022"/>
              <a:gd name="connsiteY68" fmla="*/ 2021983 h 3657600"/>
              <a:gd name="connsiteX69" fmla="*/ 3696237 w 7972022"/>
              <a:gd name="connsiteY69" fmla="*/ 1957589 h 3657600"/>
              <a:gd name="connsiteX70" fmla="*/ 3734873 w 7972022"/>
              <a:gd name="connsiteY70" fmla="*/ 1880316 h 3657600"/>
              <a:gd name="connsiteX71" fmla="*/ 3786389 w 7972022"/>
              <a:gd name="connsiteY71" fmla="*/ 1700012 h 3657600"/>
              <a:gd name="connsiteX72" fmla="*/ 3825025 w 7972022"/>
              <a:gd name="connsiteY72" fmla="*/ 1622738 h 3657600"/>
              <a:gd name="connsiteX73" fmla="*/ 3863662 w 7972022"/>
              <a:gd name="connsiteY73" fmla="*/ 1532586 h 3657600"/>
              <a:gd name="connsiteX74" fmla="*/ 3902299 w 7972022"/>
              <a:gd name="connsiteY74" fmla="*/ 1468192 h 3657600"/>
              <a:gd name="connsiteX75" fmla="*/ 3928056 w 7972022"/>
              <a:gd name="connsiteY75" fmla="*/ 1416676 h 3657600"/>
              <a:gd name="connsiteX76" fmla="*/ 4082603 w 7972022"/>
              <a:gd name="connsiteY76" fmla="*/ 1249251 h 3657600"/>
              <a:gd name="connsiteX77" fmla="*/ 4250028 w 7972022"/>
              <a:gd name="connsiteY77" fmla="*/ 1094705 h 3657600"/>
              <a:gd name="connsiteX78" fmla="*/ 4327301 w 7972022"/>
              <a:gd name="connsiteY78" fmla="*/ 1043189 h 3657600"/>
              <a:gd name="connsiteX79" fmla="*/ 4378817 w 7972022"/>
              <a:gd name="connsiteY79" fmla="*/ 991674 h 3657600"/>
              <a:gd name="connsiteX80" fmla="*/ 4468969 w 7972022"/>
              <a:gd name="connsiteY80" fmla="*/ 940158 h 3657600"/>
              <a:gd name="connsiteX81" fmla="*/ 4559121 w 7972022"/>
              <a:gd name="connsiteY81" fmla="*/ 875764 h 3657600"/>
              <a:gd name="connsiteX82" fmla="*/ 4739425 w 7972022"/>
              <a:gd name="connsiteY82" fmla="*/ 772733 h 3657600"/>
              <a:gd name="connsiteX83" fmla="*/ 4893972 w 7972022"/>
              <a:gd name="connsiteY83" fmla="*/ 708338 h 3657600"/>
              <a:gd name="connsiteX84" fmla="*/ 5100034 w 7972022"/>
              <a:gd name="connsiteY84" fmla="*/ 605307 h 3657600"/>
              <a:gd name="connsiteX85" fmla="*/ 5215944 w 7972022"/>
              <a:gd name="connsiteY85" fmla="*/ 553792 h 3657600"/>
              <a:gd name="connsiteX86" fmla="*/ 5422006 w 7972022"/>
              <a:gd name="connsiteY86" fmla="*/ 528034 h 3657600"/>
              <a:gd name="connsiteX87" fmla="*/ 5834129 w 7972022"/>
              <a:gd name="connsiteY87" fmla="*/ 502276 h 3657600"/>
              <a:gd name="connsiteX88" fmla="*/ 6529589 w 7972022"/>
              <a:gd name="connsiteY88" fmla="*/ 515155 h 3657600"/>
              <a:gd name="connsiteX89" fmla="*/ 6619741 w 7972022"/>
              <a:gd name="connsiteY89" fmla="*/ 528034 h 3657600"/>
              <a:gd name="connsiteX90" fmla="*/ 6761408 w 7972022"/>
              <a:gd name="connsiteY90" fmla="*/ 540913 h 3657600"/>
              <a:gd name="connsiteX91" fmla="*/ 6825803 w 7972022"/>
              <a:gd name="connsiteY91" fmla="*/ 566671 h 3657600"/>
              <a:gd name="connsiteX92" fmla="*/ 6915955 w 7972022"/>
              <a:gd name="connsiteY92" fmla="*/ 592428 h 3657600"/>
              <a:gd name="connsiteX93" fmla="*/ 7057622 w 7972022"/>
              <a:gd name="connsiteY93" fmla="*/ 669702 h 3657600"/>
              <a:gd name="connsiteX94" fmla="*/ 7225048 w 7972022"/>
              <a:gd name="connsiteY94" fmla="*/ 772733 h 3657600"/>
              <a:gd name="connsiteX95" fmla="*/ 7302321 w 7972022"/>
              <a:gd name="connsiteY95" fmla="*/ 837127 h 3657600"/>
              <a:gd name="connsiteX96" fmla="*/ 7392473 w 7972022"/>
              <a:gd name="connsiteY96" fmla="*/ 888643 h 3657600"/>
              <a:gd name="connsiteX97" fmla="*/ 7508383 w 7972022"/>
              <a:gd name="connsiteY97" fmla="*/ 1017431 h 3657600"/>
              <a:gd name="connsiteX98" fmla="*/ 7637172 w 7972022"/>
              <a:gd name="connsiteY98" fmla="*/ 1171978 h 3657600"/>
              <a:gd name="connsiteX99" fmla="*/ 7753082 w 7972022"/>
              <a:gd name="connsiteY99" fmla="*/ 1390919 h 3657600"/>
              <a:gd name="connsiteX100" fmla="*/ 7804597 w 7972022"/>
              <a:gd name="connsiteY100" fmla="*/ 1558344 h 3657600"/>
              <a:gd name="connsiteX101" fmla="*/ 7856113 w 7972022"/>
              <a:gd name="connsiteY101" fmla="*/ 1712890 h 3657600"/>
              <a:gd name="connsiteX102" fmla="*/ 7894749 w 7972022"/>
              <a:gd name="connsiteY102" fmla="*/ 1867437 h 3657600"/>
              <a:gd name="connsiteX103" fmla="*/ 7946265 w 7972022"/>
              <a:gd name="connsiteY103" fmla="*/ 2073499 h 3657600"/>
              <a:gd name="connsiteX104" fmla="*/ 7972022 w 7972022"/>
              <a:gd name="connsiteY104" fmla="*/ 2369713 h 3657600"/>
              <a:gd name="connsiteX105" fmla="*/ 7959144 w 7972022"/>
              <a:gd name="connsiteY105" fmla="*/ 2756079 h 3657600"/>
              <a:gd name="connsiteX106" fmla="*/ 7946265 w 7972022"/>
              <a:gd name="connsiteY106" fmla="*/ 2859110 h 3657600"/>
              <a:gd name="connsiteX107" fmla="*/ 7933386 w 7972022"/>
              <a:gd name="connsiteY107" fmla="*/ 2949262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7972022" h="3657600">
                <a:moveTo>
                  <a:pt x="0" y="38637"/>
                </a:moveTo>
                <a:cubicBezTo>
                  <a:pt x="21465" y="34344"/>
                  <a:pt x="43158" y="31067"/>
                  <a:pt x="64394" y="25758"/>
                </a:cubicBezTo>
                <a:cubicBezTo>
                  <a:pt x="77564" y="22465"/>
                  <a:pt x="89613" y="14943"/>
                  <a:pt x="103031" y="12879"/>
                </a:cubicBezTo>
                <a:cubicBezTo>
                  <a:pt x="145673" y="6319"/>
                  <a:pt x="188890" y="4293"/>
                  <a:pt x="231820" y="0"/>
                </a:cubicBezTo>
                <a:cubicBezTo>
                  <a:pt x="407788" y="8798"/>
                  <a:pt x="426441" y="-6949"/>
                  <a:pt x="540913" y="25758"/>
                </a:cubicBezTo>
                <a:cubicBezTo>
                  <a:pt x="553966" y="29487"/>
                  <a:pt x="567407" y="32566"/>
                  <a:pt x="579549" y="38637"/>
                </a:cubicBezTo>
                <a:cubicBezTo>
                  <a:pt x="626857" y="62292"/>
                  <a:pt x="625337" y="77884"/>
                  <a:pt x="669701" y="115910"/>
                </a:cubicBezTo>
                <a:cubicBezTo>
                  <a:pt x="701476" y="143146"/>
                  <a:pt x="709579" y="142082"/>
                  <a:pt x="746975" y="154547"/>
                </a:cubicBezTo>
                <a:cubicBezTo>
                  <a:pt x="764147" y="171719"/>
                  <a:pt x="783581" y="186893"/>
                  <a:pt x="798490" y="206062"/>
                </a:cubicBezTo>
                <a:cubicBezTo>
                  <a:pt x="848643" y="270544"/>
                  <a:pt x="828180" y="265442"/>
                  <a:pt x="862884" y="334851"/>
                </a:cubicBezTo>
                <a:cubicBezTo>
                  <a:pt x="869806" y="348696"/>
                  <a:pt x="881720" y="359644"/>
                  <a:pt x="888642" y="373488"/>
                </a:cubicBezTo>
                <a:cubicBezTo>
                  <a:pt x="894713" y="385630"/>
                  <a:pt x="897949" y="399027"/>
                  <a:pt x="901521" y="412124"/>
                </a:cubicBezTo>
                <a:cubicBezTo>
                  <a:pt x="910836" y="446277"/>
                  <a:pt x="927279" y="515155"/>
                  <a:pt x="927279" y="515155"/>
                </a:cubicBezTo>
                <a:cubicBezTo>
                  <a:pt x="931572" y="575256"/>
                  <a:pt x="934938" y="635431"/>
                  <a:pt x="940158" y="695459"/>
                </a:cubicBezTo>
                <a:cubicBezTo>
                  <a:pt x="943526" y="734187"/>
                  <a:pt x="953037" y="772495"/>
                  <a:pt x="953037" y="811369"/>
                </a:cubicBezTo>
                <a:cubicBezTo>
                  <a:pt x="953037" y="884475"/>
                  <a:pt x="949614" y="957818"/>
                  <a:pt x="940158" y="1030310"/>
                </a:cubicBezTo>
                <a:cubicBezTo>
                  <a:pt x="936646" y="1057233"/>
                  <a:pt x="914400" y="1107583"/>
                  <a:pt x="914400" y="1107583"/>
                </a:cubicBezTo>
                <a:cubicBezTo>
                  <a:pt x="905814" y="1167685"/>
                  <a:pt x="901149" y="1228478"/>
                  <a:pt x="888642" y="1287888"/>
                </a:cubicBezTo>
                <a:cubicBezTo>
                  <a:pt x="883879" y="1310510"/>
                  <a:pt x="870195" y="1330350"/>
                  <a:pt x="862884" y="1352282"/>
                </a:cubicBezTo>
                <a:cubicBezTo>
                  <a:pt x="857287" y="1369074"/>
                  <a:pt x="854869" y="1386779"/>
                  <a:pt x="850006" y="1403798"/>
                </a:cubicBezTo>
                <a:cubicBezTo>
                  <a:pt x="846277" y="1416851"/>
                  <a:pt x="840856" y="1429381"/>
                  <a:pt x="837127" y="1442434"/>
                </a:cubicBezTo>
                <a:cubicBezTo>
                  <a:pt x="832264" y="1459453"/>
                  <a:pt x="830463" y="1477377"/>
                  <a:pt x="824248" y="1493950"/>
                </a:cubicBezTo>
                <a:cubicBezTo>
                  <a:pt x="817507" y="1511926"/>
                  <a:pt x="807076" y="1528293"/>
                  <a:pt x="798490" y="1545465"/>
                </a:cubicBezTo>
                <a:cubicBezTo>
                  <a:pt x="772883" y="1647893"/>
                  <a:pt x="805353" y="1546334"/>
                  <a:pt x="746975" y="1648496"/>
                </a:cubicBezTo>
                <a:cubicBezTo>
                  <a:pt x="731279" y="1675964"/>
                  <a:pt x="733764" y="1710418"/>
                  <a:pt x="721217" y="1738648"/>
                </a:cubicBezTo>
                <a:cubicBezTo>
                  <a:pt x="711050" y="1761523"/>
                  <a:pt x="693775" y="1780653"/>
                  <a:pt x="682580" y="1803043"/>
                </a:cubicBezTo>
                <a:cubicBezTo>
                  <a:pt x="672241" y="1823721"/>
                  <a:pt x="667161" y="1846759"/>
                  <a:pt x="656822" y="1867437"/>
                </a:cubicBezTo>
                <a:cubicBezTo>
                  <a:pt x="649900" y="1881281"/>
                  <a:pt x="637987" y="1892230"/>
                  <a:pt x="631065" y="1906074"/>
                </a:cubicBezTo>
                <a:cubicBezTo>
                  <a:pt x="612157" y="1943891"/>
                  <a:pt x="597552" y="1983727"/>
                  <a:pt x="579549" y="2021983"/>
                </a:cubicBezTo>
                <a:cubicBezTo>
                  <a:pt x="563199" y="2056726"/>
                  <a:pt x="540176" y="2088587"/>
                  <a:pt x="528034" y="2125014"/>
                </a:cubicBezTo>
                <a:lnTo>
                  <a:pt x="489397" y="2240924"/>
                </a:lnTo>
                <a:cubicBezTo>
                  <a:pt x="485104" y="2283854"/>
                  <a:pt x="482620" y="2327003"/>
                  <a:pt x="476518" y="2369713"/>
                </a:cubicBezTo>
                <a:cubicBezTo>
                  <a:pt x="474015" y="2387235"/>
                  <a:pt x="467479" y="2403949"/>
                  <a:pt x="463639" y="2421228"/>
                </a:cubicBezTo>
                <a:cubicBezTo>
                  <a:pt x="458890" y="2442597"/>
                  <a:pt x="455053" y="2464158"/>
                  <a:pt x="450760" y="2485623"/>
                </a:cubicBezTo>
                <a:cubicBezTo>
                  <a:pt x="437738" y="2628878"/>
                  <a:pt x="427756" y="2654230"/>
                  <a:pt x="450760" y="2807595"/>
                </a:cubicBezTo>
                <a:cubicBezTo>
                  <a:pt x="459780" y="2867727"/>
                  <a:pt x="480504" y="2885583"/>
                  <a:pt x="502276" y="2936383"/>
                </a:cubicBezTo>
                <a:cubicBezTo>
                  <a:pt x="534270" y="3011034"/>
                  <a:pt x="491411" y="2939404"/>
                  <a:pt x="540913" y="3013657"/>
                </a:cubicBezTo>
                <a:cubicBezTo>
                  <a:pt x="555831" y="3058415"/>
                  <a:pt x="549181" y="3057664"/>
                  <a:pt x="592428" y="3090930"/>
                </a:cubicBezTo>
                <a:cubicBezTo>
                  <a:pt x="633963" y="3122880"/>
                  <a:pt x="721217" y="3181082"/>
                  <a:pt x="721217" y="3181082"/>
                </a:cubicBezTo>
                <a:cubicBezTo>
                  <a:pt x="725510" y="3193961"/>
                  <a:pt x="725615" y="3209118"/>
                  <a:pt x="734096" y="3219719"/>
                </a:cubicBezTo>
                <a:cubicBezTo>
                  <a:pt x="743765" y="3231805"/>
                  <a:pt x="760841" y="3235567"/>
                  <a:pt x="772732" y="3245476"/>
                </a:cubicBezTo>
                <a:cubicBezTo>
                  <a:pt x="786724" y="3257136"/>
                  <a:pt x="796394" y="3273746"/>
                  <a:pt x="811369" y="3284113"/>
                </a:cubicBezTo>
                <a:cubicBezTo>
                  <a:pt x="852531" y="3312610"/>
                  <a:pt x="898996" y="3332889"/>
                  <a:pt x="940158" y="3361386"/>
                </a:cubicBezTo>
                <a:cubicBezTo>
                  <a:pt x="1069071" y="3450634"/>
                  <a:pt x="1073256" y="3465206"/>
                  <a:pt x="1184856" y="3515933"/>
                </a:cubicBezTo>
                <a:cubicBezTo>
                  <a:pt x="1279173" y="3558804"/>
                  <a:pt x="1220035" y="3529513"/>
                  <a:pt x="1326524" y="3554569"/>
                </a:cubicBezTo>
                <a:cubicBezTo>
                  <a:pt x="1374170" y="3565780"/>
                  <a:pt x="1420705" y="3581334"/>
                  <a:pt x="1468191" y="3593206"/>
                </a:cubicBezTo>
                <a:cubicBezTo>
                  <a:pt x="1636127" y="3635190"/>
                  <a:pt x="1625058" y="3630083"/>
                  <a:pt x="1790163" y="3657600"/>
                </a:cubicBezTo>
                <a:cubicBezTo>
                  <a:pt x="1974760" y="3644721"/>
                  <a:pt x="2160176" y="3640585"/>
                  <a:pt x="2343955" y="3618964"/>
                </a:cubicBezTo>
                <a:cubicBezTo>
                  <a:pt x="2454637" y="3605943"/>
                  <a:pt x="2426308" y="3575718"/>
                  <a:pt x="2511380" y="3541690"/>
                </a:cubicBezTo>
                <a:cubicBezTo>
                  <a:pt x="2531704" y="3533560"/>
                  <a:pt x="2554310" y="3533105"/>
                  <a:pt x="2575775" y="3528812"/>
                </a:cubicBezTo>
                <a:cubicBezTo>
                  <a:pt x="2668257" y="3467156"/>
                  <a:pt x="2548841" y="3539686"/>
                  <a:pt x="2678806" y="3490175"/>
                </a:cubicBezTo>
                <a:cubicBezTo>
                  <a:pt x="2748868" y="3463485"/>
                  <a:pt x="2817810" y="3433552"/>
                  <a:pt x="2884868" y="3400023"/>
                </a:cubicBezTo>
                <a:cubicBezTo>
                  <a:pt x="2919212" y="3382851"/>
                  <a:pt x="2960748" y="3375658"/>
                  <a:pt x="2987899" y="3348507"/>
                </a:cubicBezTo>
                <a:cubicBezTo>
                  <a:pt x="3161949" y="3174457"/>
                  <a:pt x="2903751" y="3428863"/>
                  <a:pt x="3103808" y="3245476"/>
                </a:cubicBezTo>
                <a:cubicBezTo>
                  <a:pt x="3135136" y="3216759"/>
                  <a:pt x="3163909" y="3185375"/>
                  <a:pt x="3193960" y="3155324"/>
                </a:cubicBezTo>
                <a:cubicBezTo>
                  <a:pt x="3206839" y="3142445"/>
                  <a:pt x="3221669" y="3131259"/>
                  <a:pt x="3232597" y="3116688"/>
                </a:cubicBezTo>
                <a:cubicBezTo>
                  <a:pt x="3258355" y="3082344"/>
                  <a:pt x="3286057" y="3049377"/>
                  <a:pt x="3309870" y="3013657"/>
                </a:cubicBezTo>
                <a:cubicBezTo>
                  <a:pt x="3318456" y="3000778"/>
                  <a:pt x="3324683" y="2985965"/>
                  <a:pt x="3335628" y="2975020"/>
                </a:cubicBezTo>
                <a:cubicBezTo>
                  <a:pt x="3346573" y="2964075"/>
                  <a:pt x="3361386" y="2957848"/>
                  <a:pt x="3374265" y="2949262"/>
                </a:cubicBezTo>
                <a:cubicBezTo>
                  <a:pt x="3391437" y="2923504"/>
                  <a:pt x="3411936" y="2899678"/>
                  <a:pt x="3425780" y="2871989"/>
                </a:cubicBezTo>
                <a:cubicBezTo>
                  <a:pt x="3449905" y="2823740"/>
                  <a:pt x="3453111" y="2781197"/>
                  <a:pt x="3464417" y="2730321"/>
                </a:cubicBezTo>
                <a:cubicBezTo>
                  <a:pt x="3470416" y="2703326"/>
                  <a:pt x="3492354" y="2617582"/>
                  <a:pt x="3503053" y="2601533"/>
                </a:cubicBezTo>
                <a:lnTo>
                  <a:pt x="3528811" y="2562896"/>
                </a:lnTo>
                <a:cubicBezTo>
                  <a:pt x="3533104" y="2545724"/>
                  <a:pt x="3536604" y="2528335"/>
                  <a:pt x="3541690" y="2511381"/>
                </a:cubicBezTo>
                <a:cubicBezTo>
                  <a:pt x="3549492" y="2485375"/>
                  <a:pt x="3562123" y="2460731"/>
                  <a:pt x="3567448" y="2434107"/>
                </a:cubicBezTo>
                <a:cubicBezTo>
                  <a:pt x="3571741" y="2412642"/>
                  <a:pt x="3575405" y="2391042"/>
                  <a:pt x="3580327" y="2369713"/>
                </a:cubicBezTo>
                <a:cubicBezTo>
                  <a:pt x="3588287" y="2335219"/>
                  <a:pt x="3599141" y="2301395"/>
                  <a:pt x="3606084" y="2266682"/>
                </a:cubicBezTo>
                <a:cubicBezTo>
                  <a:pt x="3621999" y="2187110"/>
                  <a:pt x="3606821" y="2220501"/>
                  <a:pt x="3644721" y="2163651"/>
                </a:cubicBezTo>
                <a:cubicBezTo>
                  <a:pt x="3676098" y="2006766"/>
                  <a:pt x="3634338" y="2201723"/>
                  <a:pt x="3683358" y="2021983"/>
                </a:cubicBezTo>
                <a:cubicBezTo>
                  <a:pt x="3689118" y="2000865"/>
                  <a:pt x="3688756" y="1978161"/>
                  <a:pt x="3696237" y="1957589"/>
                </a:cubicBezTo>
                <a:cubicBezTo>
                  <a:pt x="3706078" y="1930525"/>
                  <a:pt x="3725360" y="1907497"/>
                  <a:pt x="3734873" y="1880316"/>
                </a:cubicBezTo>
                <a:cubicBezTo>
                  <a:pt x="3755522" y="1821319"/>
                  <a:pt x="3758436" y="1755920"/>
                  <a:pt x="3786389" y="1700012"/>
                </a:cubicBezTo>
                <a:cubicBezTo>
                  <a:pt x="3799268" y="1674254"/>
                  <a:pt x="3812957" y="1648886"/>
                  <a:pt x="3825025" y="1622738"/>
                </a:cubicBezTo>
                <a:cubicBezTo>
                  <a:pt x="3838726" y="1593053"/>
                  <a:pt x="3849041" y="1561829"/>
                  <a:pt x="3863662" y="1532586"/>
                </a:cubicBezTo>
                <a:cubicBezTo>
                  <a:pt x="3874857" y="1510197"/>
                  <a:pt x="3890142" y="1490074"/>
                  <a:pt x="3902299" y="1468192"/>
                </a:cubicBezTo>
                <a:cubicBezTo>
                  <a:pt x="3911623" y="1451409"/>
                  <a:pt x="3917881" y="1432957"/>
                  <a:pt x="3928056" y="1416676"/>
                </a:cubicBezTo>
                <a:cubicBezTo>
                  <a:pt x="3967731" y="1353196"/>
                  <a:pt x="4032329" y="1299525"/>
                  <a:pt x="4082603" y="1249251"/>
                </a:cubicBezTo>
                <a:cubicBezTo>
                  <a:pt x="4146559" y="1185295"/>
                  <a:pt x="4177097" y="1150806"/>
                  <a:pt x="4250028" y="1094705"/>
                </a:cubicBezTo>
                <a:cubicBezTo>
                  <a:pt x="4274565" y="1075830"/>
                  <a:pt x="4303128" y="1062528"/>
                  <a:pt x="4327301" y="1043189"/>
                </a:cubicBezTo>
                <a:cubicBezTo>
                  <a:pt x="4346264" y="1028019"/>
                  <a:pt x="4359177" y="1005958"/>
                  <a:pt x="4378817" y="991674"/>
                </a:cubicBezTo>
                <a:cubicBezTo>
                  <a:pt x="4406808" y="971317"/>
                  <a:pt x="4439855" y="958874"/>
                  <a:pt x="4468969" y="940158"/>
                </a:cubicBezTo>
                <a:cubicBezTo>
                  <a:pt x="4500033" y="920188"/>
                  <a:pt x="4528394" y="896249"/>
                  <a:pt x="4559121" y="875764"/>
                </a:cubicBezTo>
                <a:cubicBezTo>
                  <a:pt x="4693049" y="786479"/>
                  <a:pt x="4621323" y="836326"/>
                  <a:pt x="4739425" y="772733"/>
                </a:cubicBezTo>
                <a:cubicBezTo>
                  <a:pt x="4859217" y="708230"/>
                  <a:pt x="4788912" y="729350"/>
                  <a:pt x="4893972" y="708338"/>
                </a:cubicBezTo>
                <a:cubicBezTo>
                  <a:pt x="5083915" y="602815"/>
                  <a:pt x="4935635" y="680034"/>
                  <a:pt x="5100034" y="605307"/>
                </a:cubicBezTo>
                <a:cubicBezTo>
                  <a:pt x="5142477" y="586015"/>
                  <a:pt x="5169548" y="566445"/>
                  <a:pt x="5215944" y="553792"/>
                </a:cubicBezTo>
                <a:cubicBezTo>
                  <a:pt x="5263576" y="540801"/>
                  <a:pt x="5386518" y="531977"/>
                  <a:pt x="5422006" y="528034"/>
                </a:cubicBezTo>
                <a:cubicBezTo>
                  <a:pt x="5668432" y="500653"/>
                  <a:pt x="5368088" y="521695"/>
                  <a:pt x="5834129" y="502276"/>
                </a:cubicBezTo>
                <a:lnTo>
                  <a:pt x="6529589" y="515155"/>
                </a:lnTo>
                <a:cubicBezTo>
                  <a:pt x="6559928" y="516150"/>
                  <a:pt x="6589571" y="524682"/>
                  <a:pt x="6619741" y="528034"/>
                </a:cubicBezTo>
                <a:cubicBezTo>
                  <a:pt x="6666868" y="533270"/>
                  <a:pt x="6714186" y="536620"/>
                  <a:pt x="6761408" y="540913"/>
                </a:cubicBezTo>
                <a:cubicBezTo>
                  <a:pt x="6782873" y="549499"/>
                  <a:pt x="6803871" y="559360"/>
                  <a:pt x="6825803" y="566671"/>
                </a:cubicBezTo>
                <a:cubicBezTo>
                  <a:pt x="6855452" y="576554"/>
                  <a:pt x="6886785" y="581209"/>
                  <a:pt x="6915955" y="592428"/>
                </a:cubicBezTo>
                <a:cubicBezTo>
                  <a:pt x="6978881" y="616630"/>
                  <a:pt x="7000466" y="638526"/>
                  <a:pt x="7057622" y="669702"/>
                </a:cubicBezTo>
                <a:cubicBezTo>
                  <a:pt x="7168591" y="730230"/>
                  <a:pt x="7110611" y="684704"/>
                  <a:pt x="7225048" y="772733"/>
                </a:cubicBezTo>
                <a:cubicBezTo>
                  <a:pt x="7251624" y="793176"/>
                  <a:pt x="7274754" y="818042"/>
                  <a:pt x="7302321" y="837127"/>
                </a:cubicBezTo>
                <a:cubicBezTo>
                  <a:pt x="7330778" y="856828"/>
                  <a:pt x="7364784" y="867876"/>
                  <a:pt x="7392473" y="888643"/>
                </a:cubicBezTo>
                <a:cubicBezTo>
                  <a:pt x="7448205" y="930442"/>
                  <a:pt x="7463350" y="967394"/>
                  <a:pt x="7508383" y="1017431"/>
                </a:cubicBezTo>
                <a:cubicBezTo>
                  <a:pt x="7607406" y="1127457"/>
                  <a:pt x="7544773" y="1033380"/>
                  <a:pt x="7637172" y="1171978"/>
                </a:cubicBezTo>
                <a:cubicBezTo>
                  <a:pt x="7699017" y="1264745"/>
                  <a:pt x="7711173" y="1286147"/>
                  <a:pt x="7753082" y="1390919"/>
                </a:cubicBezTo>
                <a:cubicBezTo>
                  <a:pt x="7776416" y="1449254"/>
                  <a:pt x="7785545" y="1498015"/>
                  <a:pt x="7804597" y="1558344"/>
                </a:cubicBezTo>
                <a:cubicBezTo>
                  <a:pt x="7820949" y="1610125"/>
                  <a:pt x="7856113" y="1712890"/>
                  <a:pt x="7856113" y="1712890"/>
                </a:cubicBezTo>
                <a:cubicBezTo>
                  <a:pt x="7889808" y="1915076"/>
                  <a:pt x="7843730" y="1663361"/>
                  <a:pt x="7894749" y="1867437"/>
                </a:cubicBezTo>
                <a:lnTo>
                  <a:pt x="7946265" y="2073499"/>
                </a:lnTo>
                <a:cubicBezTo>
                  <a:pt x="7959008" y="2175441"/>
                  <a:pt x="7972022" y="2263436"/>
                  <a:pt x="7972022" y="2369713"/>
                </a:cubicBezTo>
                <a:cubicBezTo>
                  <a:pt x="7972022" y="2498573"/>
                  <a:pt x="7965917" y="2627397"/>
                  <a:pt x="7959144" y="2756079"/>
                </a:cubicBezTo>
                <a:cubicBezTo>
                  <a:pt x="7957325" y="2790642"/>
                  <a:pt x="7951955" y="2824970"/>
                  <a:pt x="7946265" y="2859110"/>
                </a:cubicBezTo>
                <a:cubicBezTo>
                  <a:pt x="7930262" y="2955125"/>
                  <a:pt x="7933386" y="2869639"/>
                  <a:pt x="7933386" y="2949262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BAE95D-DE59-081E-7DCE-769C5DF0D26C}"/>
              </a:ext>
            </a:extLst>
          </p:cNvPr>
          <p:cNvSpPr txBox="1"/>
          <p:nvPr/>
        </p:nvSpPr>
        <p:spPr>
          <a:xfrm>
            <a:off x="425003" y="1256944"/>
            <a:ext cx="8349361" cy="4963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Abnormal   |   Trial Arm Number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PVC |  Anti-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Placebo |     Total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-----------+----------------------+----------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|         7          4 |        11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25.00      14.81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     20.00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-----------+----------------------+----------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normal |        20         23 |        43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    71.43      85.19 |     78.18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-----------+----------------------+----------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high |         1          0 |         1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     3.57       0.00 |      1.82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-----------+----------------------+----------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Total |        28         27 |        55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    100.00     100.00 |    100.00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3A17B2-CA65-240B-2158-7E7D3698E4BE}"/>
              </a:ext>
            </a:extLst>
          </p:cNvPr>
          <p:cNvSpPr txBox="1"/>
          <p:nvPr/>
        </p:nvSpPr>
        <p:spPr>
          <a:xfrm>
            <a:off x="7845875" y="2350477"/>
            <a:ext cx="379827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US" sz="2800" b="1" dirty="0">
                <a:solidFill>
                  <a:schemeClr val="tx1"/>
                </a:solidFill>
              </a:rPr>
              <a:t>-</a:t>
            </a:r>
            <a:r>
              <a:rPr lang="en-US" sz="2400" b="1" dirty="0">
                <a:solidFill>
                  <a:schemeClr val="tx1"/>
                </a:solidFill>
              </a:rPr>
              <a:t>0.10 ( 95%CI -0.11, 0.31)</a:t>
            </a:r>
          </a:p>
          <a:p>
            <a:pPr algn="ctr">
              <a:lnSpc>
                <a:spcPct val="105000"/>
              </a:lnSpc>
            </a:pPr>
            <a:r>
              <a:rPr lang="en-US" sz="2400" b="1" dirty="0"/>
              <a:t>or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05000"/>
              </a:lnSpc>
            </a:pPr>
            <a:r>
              <a:rPr lang="en-US" sz="2400" b="1" dirty="0"/>
              <a:t>10.1% ( 95% CI -10.7%, 31.1%)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834993-FAB0-C074-4872-8F9D00A76CF2}"/>
              </a:ext>
            </a:extLst>
          </p:cNvPr>
          <p:cNvSpPr txBox="1">
            <a:spLocks/>
          </p:cNvSpPr>
          <p:nvPr/>
        </p:nvSpPr>
        <p:spPr>
          <a:xfrm>
            <a:off x="166373" y="190983"/>
            <a:ext cx="11540763" cy="6495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defTabSz="685765">
              <a:lnSpc>
                <a:spcPct val="90000"/>
              </a:lnSpc>
              <a:spcBef>
                <a:spcPct val="0"/>
              </a:spcBef>
              <a:buNone/>
              <a:defRPr sz="36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Difference in proportion with abnormally low PCV- </a:t>
            </a:r>
            <a:br>
              <a:rPr lang="en-GB" dirty="0"/>
            </a:br>
            <a:r>
              <a:rPr lang="en-GB" dirty="0"/>
              <a:t>Observed data  </a:t>
            </a:r>
          </a:p>
        </p:txBody>
      </p:sp>
    </p:spTree>
    <p:extLst>
      <p:ext uri="{BB962C8B-B14F-4D97-AF65-F5344CB8AC3E}">
        <p14:creationId xmlns:p14="http://schemas.microsoft.com/office/powerpoint/2010/main" val="392177675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324E4-8A58-F505-74BA-CE66D871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36" y="55644"/>
            <a:ext cx="11540763" cy="64952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3600" dirty="0"/>
              <a:t>Difference in proportion with abnormally low PCV- </a:t>
            </a:r>
            <a:br>
              <a:rPr lang="en-GB" sz="3600" dirty="0"/>
            </a:br>
            <a:r>
              <a:rPr lang="en-GB" sz="3600" dirty="0"/>
              <a:t>Distributional Estimate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DD523-059C-6E98-3821-581345DA0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14</a:t>
            </a:fld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9AB9E96-D057-1A18-73E2-610C4B23CA36}"/>
              </a:ext>
            </a:extLst>
          </p:cNvPr>
          <p:cNvSpPr/>
          <p:nvPr/>
        </p:nvSpPr>
        <p:spPr>
          <a:xfrm>
            <a:off x="2446986" y="2202287"/>
            <a:ext cx="7972022" cy="3657600"/>
          </a:xfrm>
          <a:custGeom>
            <a:avLst/>
            <a:gdLst>
              <a:gd name="connsiteX0" fmla="*/ 0 w 7972022"/>
              <a:gd name="connsiteY0" fmla="*/ 38637 h 3657600"/>
              <a:gd name="connsiteX1" fmla="*/ 64394 w 7972022"/>
              <a:gd name="connsiteY1" fmla="*/ 25758 h 3657600"/>
              <a:gd name="connsiteX2" fmla="*/ 103031 w 7972022"/>
              <a:gd name="connsiteY2" fmla="*/ 12879 h 3657600"/>
              <a:gd name="connsiteX3" fmla="*/ 231820 w 7972022"/>
              <a:gd name="connsiteY3" fmla="*/ 0 h 3657600"/>
              <a:gd name="connsiteX4" fmla="*/ 540913 w 7972022"/>
              <a:gd name="connsiteY4" fmla="*/ 25758 h 3657600"/>
              <a:gd name="connsiteX5" fmla="*/ 579549 w 7972022"/>
              <a:gd name="connsiteY5" fmla="*/ 38637 h 3657600"/>
              <a:gd name="connsiteX6" fmla="*/ 669701 w 7972022"/>
              <a:gd name="connsiteY6" fmla="*/ 115910 h 3657600"/>
              <a:gd name="connsiteX7" fmla="*/ 746975 w 7972022"/>
              <a:gd name="connsiteY7" fmla="*/ 154547 h 3657600"/>
              <a:gd name="connsiteX8" fmla="*/ 798490 w 7972022"/>
              <a:gd name="connsiteY8" fmla="*/ 206062 h 3657600"/>
              <a:gd name="connsiteX9" fmla="*/ 862884 w 7972022"/>
              <a:gd name="connsiteY9" fmla="*/ 334851 h 3657600"/>
              <a:gd name="connsiteX10" fmla="*/ 888642 w 7972022"/>
              <a:gd name="connsiteY10" fmla="*/ 373488 h 3657600"/>
              <a:gd name="connsiteX11" fmla="*/ 901521 w 7972022"/>
              <a:gd name="connsiteY11" fmla="*/ 412124 h 3657600"/>
              <a:gd name="connsiteX12" fmla="*/ 927279 w 7972022"/>
              <a:gd name="connsiteY12" fmla="*/ 515155 h 3657600"/>
              <a:gd name="connsiteX13" fmla="*/ 940158 w 7972022"/>
              <a:gd name="connsiteY13" fmla="*/ 695459 h 3657600"/>
              <a:gd name="connsiteX14" fmla="*/ 953037 w 7972022"/>
              <a:gd name="connsiteY14" fmla="*/ 811369 h 3657600"/>
              <a:gd name="connsiteX15" fmla="*/ 940158 w 7972022"/>
              <a:gd name="connsiteY15" fmla="*/ 1030310 h 3657600"/>
              <a:gd name="connsiteX16" fmla="*/ 914400 w 7972022"/>
              <a:gd name="connsiteY16" fmla="*/ 1107583 h 3657600"/>
              <a:gd name="connsiteX17" fmla="*/ 888642 w 7972022"/>
              <a:gd name="connsiteY17" fmla="*/ 1287888 h 3657600"/>
              <a:gd name="connsiteX18" fmla="*/ 862884 w 7972022"/>
              <a:gd name="connsiteY18" fmla="*/ 1352282 h 3657600"/>
              <a:gd name="connsiteX19" fmla="*/ 850006 w 7972022"/>
              <a:gd name="connsiteY19" fmla="*/ 1403798 h 3657600"/>
              <a:gd name="connsiteX20" fmla="*/ 837127 w 7972022"/>
              <a:gd name="connsiteY20" fmla="*/ 1442434 h 3657600"/>
              <a:gd name="connsiteX21" fmla="*/ 824248 w 7972022"/>
              <a:gd name="connsiteY21" fmla="*/ 1493950 h 3657600"/>
              <a:gd name="connsiteX22" fmla="*/ 798490 w 7972022"/>
              <a:gd name="connsiteY22" fmla="*/ 1545465 h 3657600"/>
              <a:gd name="connsiteX23" fmla="*/ 746975 w 7972022"/>
              <a:gd name="connsiteY23" fmla="*/ 1648496 h 3657600"/>
              <a:gd name="connsiteX24" fmla="*/ 721217 w 7972022"/>
              <a:gd name="connsiteY24" fmla="*/ 1738648 h 3657600"/>
              <a:gd name="connsiteX25" fmla="*/ 682580 w 7972022"/>
              <a:gd name="connsiteY25" fmla="*/ 1803043 h 3657600"/>
              <a:gd name="connsiteX26" fmla="*/ 656822 w 7972022"/>
              <a:gd name="connsiteY26" fmla="*/ 1867437 h 3657600"/>
              <a:gd name="connsiteX27" fmla="*/ 631065 w 7972022"/>
              <a:gd name="connsiteY27" fmla="*/ 1906074 h 3657600"/>
              <a:gd name="connsiteX28" fmla="*/ 579549 w 7972022"/>
              <a:gd name="connsiteY28" fmla="*/ 2021983 h 3657600"/>
              <a:gd name="connsiteX29" fmla="*/ 528034 w 7972022"/>
              <a:gd name="connsiteY29" fmla="*/ 2125014 h 3657600"/>
              <a:gd name="connsiteX30" fmla="*/ 489397 w 7972022"/>
              <a:gd name="connsiteY30" fmla="*/ 2240924 h 3657600"/>
              <a:gd name="connsiteX31" fmla="*/ 476518 w 7972022"/>
              <a:gd name="connsiteY31" fmla="*/ 2369713 h 3657600"/>
              <a:gd name="connsiteX32" fmla="*/ 463639 w 7972022"/>
              <a:gd name="connsiteY32" fmla="*/ 2421228 h 3657600"/>
              <a:gd name="connsiteX33" fmla="*/ 450760 w 7972022"/>
              <a:gd name="connsiteY33" fmla="*/ 2485623 h 3657600"/>
              <a:gd name="connsiteX34" fmla="*/ 450760 w 7972022"/>
              <a:gd name="connsiteY34" fmla="*/ 2807595 h 3657600"/>
              <a:gd name="connsiteX35" fmla="*/ 502276 w 7972022"/>
              <a:gd name="connsiteY35" fmla="*/ 2936383 h 3657600"/>
              <a:gd name="connsiteX36" fmla="*/ 540913 w 7972022"/>
              <a:gd name="connsiteY36" fmla="*/ 3013657 h 3657600"/>
              <a:gd name="connsiteX37" fmla="*/ 592428 w 7972022"/>
              <a:gd name="connsiteY37" fmla="*/ 3090930 h 3657600"/>
              <a:gd name="connsiteX38" fmla="*/ 721217 w 7972022"/>
              <a:gd name="connsiteY38" fmla="*/ 3181082 h 3657600"/>
              <a:gd name="connsiteX39" fmla="*/ 734096 w 7972022"/>
              <a:gd name="connsiteY39" fmla="*/ 3219719 h 3657600"/>
              <a:gd name="connsiteX40" fmla="*/ 772732 w 7972022"/>
              <a:gd name="connsiteY40" fmla="*/ 3245476 h 3657600"/>
              <a:gd name="connsiteX41" fmla="*/ 811369 w 7972022"/>
              <a:gd name="connsiteY41" fmla="*/ 3284113 h 3657600"/>
              <a:gd name="connsiteX42" fmla="*/ 940158 w 7972022"/>
              <a:gd name="connsiteY42" fmla="*/ 3361386 h 3657600"/>
              <a:gd name="connsiteX43" fmla="*/ 1184856 w 7972022"/>
              <a:gd name="connsiteY43" fmla="*/ 3515933 h 3657600"/>
              <a:gd name="connsiteX44" fmla="*/ 1326524 w 7972022"/>
              <a:gd name="connsiteY44" fmla="*/ 3554569 h 3657600"/>
              <a:gd name="connsiteX45" fmla="*/ 1468191 w 7972022"/>
              <a:gd name="connsiteY45" fmla="*/ 3593206 h 3657600"/>
              <a:gd name="connsiteX46" fmla="*/ 1790163 w 7972022"/>
              <a:gd name="connsiteY46" fmla="*/ 3657600 h 3657600"/>
              <a:gd name="connsiteX47" fmla="*/ 2343955 w 7972022"/>
              <a:gd name="connsiteY47" fmla="*/ 3618964 h 3657600"/>
              <a:gd name="connsiteX48" fmla="*/ 2511380 w 7972022"/>
              <a:gd name="connsiteY48" fmla="*/ 3541690 h 3657600"/>
              <a:gd name="connsiteX49" fmla="*/ 2575775 w 7972022"/>
              <a:gd name="connsiteY49" fmla="*/ 3528812 h 3657600"/>
              <a:gd name="connsiteX50" fmla="*/ 2678806 w 7972022"/>
              <a:gd name="connsiteY50" fmla="*/ 3490175 h 3657600"/>
              <a:gd name="connsiteX51" fmla="*/ 2884868 w 7972022"/>
              <a:gd name="connsiteY51" fmla="*/ 3400023 h 3657600"/>
              <a:gd name="connsiteX52" fmla="*/ 2987899 w 7972022"/>
              <a:gd name="connsiteY52" fmla="*/ 3348507 h 3657600"/>
              <a:gd name="connsiteX53" fmla="*/ 3103808 w 7972022"/>
              <a:gd name="connsiteY53" fmla="*/ 3245476 h 3657600"/>
              <a:gd name="connsiteX54" fmla="*/ 3193960 w 7972022"/>
              <a:gd name="connsiteY54" fmla="*/ 3155324 h 3657600"/>
              <a:gd name="connsiteX55" fmla="*/ 3232597 w 7972022"/>
              <a:gd name="connsiteY55" fmla="*/ 3116688 h 3657600"/>
              <a:gd name="connsiteX56" fmla="*/ 3309870 w 7972022"/>
              <a:gd name="connsiteY56" fmla="*/ 3013657 h 3657600"/>
              <a:gd name="connsiteX57" fmla="*/ 3335628 w 7972022"/>
              <a:gd name="connsiteY57" fmla="*/ 2975020 h 3657600"/>
              <a:gd name="connsiteX58" fmla="*/ 3374265 w 7972022"/>
              <a:gd name="connsiteY58" fmla="*/ 2949262 h 3657600"/>
              <a:gd name="connsiteX59" fmla="*/ 3425780 w 7972022"/>
              <a:gd name="connsiteY59" fmla="*/ 2871989 h 3657600"/>
              <a:gd name="connsiteX60" fmla="*/ 3464417 w 7972022"/>
              <a:gd name="connsiteY60" fmla="*/ 2730321 h 3657600"/>
              <a:gd name="connsiteX61" fmla="*/ 3503053 w 7972022"/>
              <a:gd name="connsiteY61" fmla="*/ 2601533 h 3657600"/>
              <a:gd name="connsiteX62" fmla="*/ 3528811 w 7972022"/>
              <a:gd name="connsiteY62" fmla="*/ 2562896 h 3657600"/>
              <a:gd name="connsiteX63" fmla="*/ 3541690 w 7972022"/>
              <a:gd name="connsiteY63" fmla="*/ 2511381 h 3657600"/>
              <a:gd name="connsiteX64" fmla="*/ 3567448 w 7972022"/>
              <a:gd name="connsiteY64" fmla="*/ 2434107 h 3657600"/>
              <a:gd name="connsiteX65" fmla="*/ 3580327 w 7972022"/>
              <a:gd name="connsiteY65" fmla="*/ 2369713 h 3657600"/>
              <a:gd name="connsiteX66" fmla="*/ 3606084 w 7972022"/>
              <a:gd name="connsiteY66" fmla="*/ 2266682 h 3657600"/>
              <a:gd name="connsiteX67" fmla="*/ 3644721 w 7972022"/>
              <a:gd name="connsiteY67" fmla="*/ 2163651 h 3657600"/>
              <a:gd name="connsiteX68" fmla="*/ 3683358 w 7972022"/>
              <a:gd name="connsiteY68" fmla="*/ 2021983 h 3657600"/>
              <a:gd name="connsiteX69" fmla="*/ 3696237 w 7972022"/>
              <a:gd name="connsiteY69" fmla="*/ 1957589 h 3657600"/>
              <a:gd name="connsiteX70" fmla="*/ 3734873 w 7972022"/>
              <a:gd name="connsiteY70" fmla="*/ 1880316 h 3657600"/>
              <a:gd name="connsiteX71" fmla="*/ 3786389 w 7972022"/>
              <a:gd name="connsiteY71" fmla="*/ 1700012 h 3657600"/>
              <a:gd name="connsiteX72" fmla="*/ 3825025 w 7972022"/>
              <a:gd name="connsiteY72" fmla="*/ 1622738 h 3657600"/>
              <a:gd name="connsiteX73" fmla="*/ 3863662 w 7972022"/>
              <a:gd name="connsiteY73" fmla="*/ 1532586 h 3657600"/>
              <a:gd name="connsiteX74" fmla="*/ 3902299 w 7972022"/>
              <a:gd name="connsiteY74" fmla="*/ 1468192 h 3657600"/>
              <a:gd name="connsiteX75" fmla="*/ 3928056 w 7972022"/>
              <a:gd name="connsiteY75" fmla="*/ 1416676 h 3657600"/>
              <a:gd name="connsiteX76" fmla="*/ 4082603 w 7972022"/>
              <a:gd name="connsiteY76" fmla="*/ 1249251 h 3657600"/>
              <a:gd name="connsiteX77" fmla="*/ 4250028 w 7972022"/>
              <a:gd name="connsiteY77" fmla="*/ 1094705 h 3657600"/>
              <a:gd name="connsiteX78" fmla="*/ 4327301 w 7972022"/>
              <a:gd name="connsiteY78" fmla="*/ 1043189 h 3657600"/>
              <a:gd name="connsiteX79" fmla="*/ 4378817 w 7972022"/>
              <a:gd name="connsiteY79" fmla="*/ 991674 h 3657600"/>
              <a:gd name="connsiteX80" fmla="*/ 4468969 w 7972022"/>
              <a:gd name="connsiteY80" fmla="*/ 940158 h 3657600"/>
              <a:gd name="connsiteX81" fmla="*/ 4559121 w 7972022"/>
              <a:gd name="connsiteY81" fmla="*/ 875764 h 3657600"/>
              <a:gd name="connsiteX82" fmla="*/ 4739425 w 7972022"/>
              <a:gd name="connsiteY82" fmla="*/ 772733 h 3657600"/>
              <a:gd name="connsiteX83" fmla="*/ 4893972 w 7972022"/>
              <a:gd name="connsiteY83" fmla="*/ 708338 h 3657600"/>
              <a:gd name="connsiteX84" fmla="*/ 5100034 w 7972022"/>
              <a:gd name="connsiteY84" fmla="*/ 605307 h 3657600"/>
              <a:gd name="connsiteX85" fmla="*/ 5215944 w 7972022"/>
              <a:gd name="connsiteY85" fmla="*/ 553792 h 3657600"/>
              <a:gd name="connsiteX86" fmla="*/ 5422006 w 7972022"/>
              <a:gd name="connsiteY86" fmla="*/ 528034 h 3657600"/>
              <a:gd name="connsiteX87" fmla="*/ 5834129 w 7972022"/>
              <a:gd name="connsiteY87" fmla="*/ 502276 h 3657600"/>
              <a:gd name="connsiteX88" fmla="*/ 6529589 w 7972022"/>
              <a:gd name="connsiteY88" fmla="*/ 515155 h 3657600"/>
              <a:gd name="connsiteX89" fmla="*/ 6619741 w 7972022"/>
              <a:gd name="connsiteY89" fmla="*/ 528034 h 3657600"/>
              <a:gd name="connsiteX90" fmla="*/ 6761408 w 7972022"/>
              <a:gd name="connsiteY90" fmla="*/ 540913 h 3657600"/>
              <a:gd name="connsiteX91" fmla="*/ 6825803 w 7972022"/>
              <a:gd name="connsiteY91" fmla="*/ 566671 h 3657600"/>
              <a:gd name="connsiteX92" fmla="*/ 6915955 w 7972022"/>
              <a:gd name="connsiteY92" fmla="*/ 592428 h 3657600"/>
              <a:gd name="connsiteX93" fmla="*/ 7057622 w 7972022"/>
              <a:gd name="connsiteY93" fmla="*/ 669702 h 3657600"/>
              <a:gd name="connsiteX94" fmla="*/ 7225048 w 7972022"/>
              <a:gd name="connsiteY94" fmla="*/ 772733 h 3657600"/>
              <a:gd name="connsiteX95" fmla="*/ 7302321 w 7972022"/>
              <a:gd name="connsiteY95" fmla="*/ 837127 h 3657600"/>
              <a:gd name="connsiteX96" fmla="*/ 7392473 w 7972022"/>
              <a:gd name="connsiteY96" fmla="*/ 888643 h 3657600"/>
              <a:gd name="connsiteX97" fmla="*/ 7508383 w 7972022"/>
              <a:gd name="connsiteY97" fmla="*/ 1017431 h 3657600"/>
              <a:gd name="connsiteX98" fmla="*/ 7637172 w 7972022"/>
              <a:gd name="connsiteY98" fmla="*/ 1171978 h 3657600"/>
              <a:gd name="connsiteX99" fmla="*/ 7753082 w 7972022"/>
              <a:gd name="connsiteY99" fmla="*/ 1390919 h 3657600"/>
              <a:gd name="connsiteX100" fmla="*/ 7804597 w 7972022"/>
              <a:gd name="connsiteY100" fmla="*/ 1558344 h 3657600"/>
              <a:gd name="connsiteX101" fmla="*/ 7856113 w 7972022"/>
              <a:gd name="connsiteY101" fmla="*/ 1712890 h 3657600"/>
              <a:gd name="connsiteX102" fmla="*/ 7894749 w 7972022"/>
              <a:gd name="connsiteY102" fmla="*/ 1867437 h 3657600"/>
              <a:gd name="connsiteX103" fmla="*/ 7946265 w 7972022"/>
              <a:gd name="connsiteY103" fmla="*/ 2073499 h 3657600"/>
              <a:gd name="connsiteX104" fmla="*/ 7972022 w 7972022"/>
              <a:gd name="connsiteY104" fmla="*/ 2369713 h 3657600"/>
              <a:gd name="connsiteX105" fmla="*/ 7959144 w 7972022"/>
              <a:gd name="connsiteY105" fmla="*/ 2756079 h 3657600"/>
              <a:gd name="connsiteX106" fmla="*/ 7946265 w 7972022"/>
              <a:gd name="connsiteY106" fmla="*/ 2859110 h 3657600"/>
              <a:gd name="connsiteX107" fmla="*/ 7933386 w 7972022"/>
              <a:gd name="connsiteY107" fmla="*/ 2949262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7972022" h="3657600">
                <a:moveTo>
                  <a:pt x="0" y="38637"/>
                </a:moveTo>
                <a:cubicBezTo>
                  <a:pt x="21465" y="34344"/>
                  <a:pt x="43158" y="31067"/>
                  <a:pt x="64394" y="25758"/>
                </a:cubicBezTo>
                <a:cubicBezTo>
                  <a:pt x="77564" y="22465"/>
                  <a:pt x="89613" y="14943"/>
                  <a:pt x="103031" y="12879"/>
                </a:cubicBezTo>
                <a:cubicBezTo>
                  <a:pt x="145673" y="6319"/>
                  <a:pt x="188890" y="4293"/>
                  <a:pt x="231820" y="0"/>
                </a:cubicBezTo>
                <a:cubicBezTo>
                  <a:pt x="407788" y="8798"/>
                  <a:pt x="426441" y="-6949"/>
                  <a:pt x="540913" y="25758"/>
                </a:cubicBezTo>
                <a:cubicBezTo>
                  <a:pt x="553966" y="29487"/>
                  <a:pt x="567407" y="32566"/>
                  <a:pt x="579549" y="38637"/>
                </a:cubicBezTo>
                <a:cubicBezTo>
                  <a:pt x="626857" y="62292"/>
                  <a:pt x="625337" y="77884"/>
                  <a:pt x="669701" y="115910"/>
                </a:cubicBezTo>
                <a:cubicBezTo>
                  <a:pt x="701476" y="143146"/>
                  <a:pt x="709579" y="142082"/>
                  <a:pt x="746975" y="154547"/>
                </a:cubicBezTo>
                <a:cubicBezTo>
                  <a:pt x="764147" y="171719"/>
                  <a:pt x="783581" y="186893"/>
                  <a:pt x="798490" y="206062"/>
                </a:cubicBezTo>
                <a:cubicBezTo>
                  <a:pt x="848643" y="270544"/>
                  <a:pt x="828180" y="265442"/>
                  <a:pt x="862884" y="334851"/>
                </a:cubicBezTo>
                <a:cubicBezTo>
                  <a:pt x="869806" y="348696"/>
                  <a:pt x="881720" y="359644"/>
                  <a:pt x="888642" y="373488"/>
                </a:cubicBezTo>
                <a:cubicBezTo>
                  <a:pt x="894713" y="385630"/>
                  <a:pt x="897949" y="399027"/>
                  <a:pt x="901521" y="412124"/>
                </a:cubicBezTo>
                <a:cubicBezTo>
                  <a:pt x="910836" y="446277"/>
                  <a:pt x="927279" y="515155"/>
                  <a:pt x="927279" y="515155"/>
                </a:cubicBezTo>
                <a:cubicBezTo>
                  <a:pt x="931572" y="575256"/>
                  <a:pt x="934938" y="635431"/>
                  <a:pt x="940158" y="695459"/>
                </a:cubicBezTo>
                <a:cubicBezTo>
                  <a:pt x="943526" y="734187"/>
                  <a:pt x="953037" y="772495"/>
                  <a:pt x="953037" y="811369"/>
                </a:cubicBezTo>
                <a:cubicBezTo>
                  <a:pt x="953037" y="884475"/>
                  <a:pt x="949614" y="957818"/>
                  <a:pt x="940158" y="1030310"/>
                </a:cubicBezTo>
                <a:cubicBezTo>
                  <a:pt x="936646" y="1057233"/>
                  <a:pt x="914400" y="1107583"/>
                  <a:pt x="914400" y="1107583"/>
                </a:cubicBezTo>
                <a:cubicBezTo>
                  <a:pt x="905814" y="1167685"/>
                  <a:pt x="901149" y="1228478"/>
                  <a:pt x="888642" y="1287888"/>
                </a:cubicBezTo>
                <a:cubicBezTo>
                  <a:pt x="883879" y="1310510"/>
                  <a:pt x="870195" y="1330350"/>
                  <a:pt x="862884" y="1352282"/>
                </a:cubicBezTo>
                <a:cubicBezTo>
                  <a:pt x="857287" y="1369074"/>
                  <a:pt x="854869" y="1386779"/>
                  <a:pt x="850006" y="1403798"/>
                </a:cubicBezTo>
                <a:cubicBezTo>
                  <a:pt x="846277" y="1416851"/>
                  <a:pt x="840856" y="1429381"/>
                  <a:pt x="837127" y="1442434"/>
                </a:cubicBezTo>
                <a:cubicBezTo>
                  <a:pt x="832264" y="1459453"/>
                  <a:pt x="830463" y="1477377"/>
                  <a:pt x="824248" y="1493950"/>
                </a:cubicBezTo>
                <a:cubicBezTo>
                  <a:pt x="817507" y="1511926"/>
                  <a:pt x="807076" y="1528293"/>
                  <a:pt x="798490" y="1545465"/>
                </a:cubicBezTo>
                <a:cubicBezTo>
                  <a:pt x="772883" y="1647893"/>
                  <a:pt x="805353" y="1546334"/>
                  <a:pt x="746975" y="1648496"/>
                </a:cubicBezTo>
                <a:cubicBezTo>
                  <a:pt x="731279" y="1675964"/>
                  <a:pt x="733764" y="1710418"/>
                  <a:pt x="721217" y="1738648"/>
                </a:cubicBezTo>
                <a:cubicBezTo>
                  <a:pt x="711050" y="1761523"/>
                  <a:pt x="693775" y="1780653"/>
                  <a:pt x="682580" y="1803043"/>
                </a:cubicBezTo>
                <a:cubicBezTo>
                  <a:pt x="672241" y="1823721"/>
                  <a:pt x="667161" y="1846759"/>
                  <a:pt x="656822" y="1867437"/>
                </a:cubicBezTo>
                <a:cubicBezTo>
                  <a:pt x="649900" y="1881281"/>
                  <a:pt x="637987" y="1892230"/>
                  <a:pt x="631065" y="1906074"/>
                </a:cubicBezTo>
                <a:cubicBezTo>
                  <a:pt x="612157" y="1943891"/>
                  <a:pt x="597552" y="1983727"/>
                  <a:pt x="579549" y="2021983"/>
                </a:cubicBezTo>
                <a:cubicBezTo>
                  <a:pt x="563199" y="2056726"/>
                  <a:pt x="540176" y="2088587"/>
                  <a:pt x="528034" y="2125014"/>
                </a:cubicBezTo>
                <a:lnTo>
                  <a:pt x="489397" y="2240924"/>
                </a:lnTo>
                <a:cubicBezTo>
                  <a:pt x="485104" y="2283854"/>
                  <a:pt x="482620" y="2327003"/>
                  <a:pt x="476518" y="2369713"/>
                </a:cubicBezTo>
                <a:cubicBezTo>
                  <a:pt x="474015" y="2387235"/>
                  <a:pt x="467479" y="2403949"/>
                  <a:pt x="463639" y="2421228"/>
                </a:cubicBezTo>
                <a:cubicBezTo>
                  <a:pt x="458890" y="2442597"/>
                  <a:pt x="455053" y="2464158"/>
                  <a:pt x="450760" y="2485623"/>
                </a:cubicBezTo>
                <a:cubicBezTo>
                  <a:pt x="437738" y="2628878"/>
                  <a:pt x="427756" y="2654230"/>
                  <a:pt x="450760" y="2807595"/>
                </a:cubicBezTo>
                <a:cubicBezTo>
                  <a:pt x="459780" y="2867727"/>
                  <a:pt x="480504" y="2885583"/>
                  <a:pt x="502276" y="2936383"/>
                </a:cubicBezTo>
                <a:cubicBezTo>
                  <a:pt x="534270" y="3011034"/>
                  <a:pt x="491411" y="2939404"/>
                  <a:pt x="540913" y="3013657"/>
                </a:cubicBezTo>
                <a:cubicBezTo>
                  <a:pt x="555831" y="3058415"/>
                  <a:pt x="549181" y="3057664"/>
                  <a:pt x="592428" y="3090930"/>
                </a:cubicBezTo>
                <a:cubicBezTo>
                  <a:pt x="633963" y="3122880"/>
                  <a:pt x="721217" y="3181082"/>
                  <a:pt x="721217" y="3181082"/>
                </a:cubicBezTo>
                <a:cubicBezTo>
                  <a:pt x="725510" y="3193961"/>
                  <a:pt x="725615" y="3209118"/>
                  <a:pt x="734096" y="3219719"/>
                </a:cubicBezTo>
                <a:cubicBezTo>
                  <a:pt x="743765" y="3231805"/>
                  <a:pt x="760841" y="3235567"/>
                  <a:pt x="772732" y="3245476"/>
                </a:cubicBezTo>
                <a:cubicBezTo>
                  <a:pt x="786724" y="3257136"/>
                  <a:pt x="796394" y="3273746"/>
                  <a:pt x="811369" y="3284113"/>
                </a:cubicBezTo>
                <a:cubicBezTo>
                  <a:pt x="852531" y="3312610"/>
                  <a:pt x="898996" y="3332889"/>
                  <a:pt x="940158" y="3361386"/>
                </a:cubicBezTo>
                <a:cubicBezTo>
                  <a:pt x="1069071" y="3450634"/>
                  <a:pt x="1073256" y="3465206"/>
                  <a:pt x="1184856" y="3515933"/>
                </a:cubicBezTo>
                <a:cubicBezTo>
                  <a:pt x="1279173" y="3558804"/>
                  <a:pt x="1220035" y="3529513"/>
                  <a:pt x="1326524" y="3554569"/>
                </a:cubicBezTo>
                <a:cubicBezTo>
                  <a:pt x="1374170" y="3565780"/>
                  <a:pt x="1420705" y="3581334"/>
                  <a:pt x="1468191" y="3593206"/>
                </a:cubicBezTo>
                <a:cubicBezTo>
                  <a:pt x="1636127" y="3635190"/>
                  <a:pt x="1625058" y="3630083"/>
                  <a:pt x="1790163" y="3657600"/>
                </a:cubicBezTo>
                <a:cubicBezTo>
                  <a:pt x="1974760" y="3644721"/>
                  <a:pt x="2160176" y="3640585"/>
                  <a:pt x="2343955" y="3618964"/>
                </a:cubicBezTo>
                <a:cubicBezTo>
                  <a:pt x="2454637" y="3605943"/>
                  <a:pt x="2426308" y="3575718"/>
                  <a:pt x="2511380" y="3541690"/>
                </a:cubicBezTo>
                <a:cubicBezTo>
                  <a:pt x="2531704" y="3533560"/>
                  <a:pt x="2554310" y="3533105"/>
                  <a:pt x="2575775" y="3528812"/>
                </a:cubicBezTo>
                <a:cubicBezTo>
                  <a:pt x="2668257" y="3467156"/>
                  <a:pt x="2548841" y="3539686"/>
                  <a:pt x="2678806" y="3490175"/>
                </a:cubicBezTo>
                <a:cubicBezTo>
                  <a:pt x="2748868" y="3463485"/>
                  <a:pt x="2817810" y="3433552"/>
                  <a:pt x="2884868" y="3400023"/>
                </a:cubicBezTo>
                <a:cubicBezTo>
                  <a:pt x="2919212" y="3382851"/>
                  <a:pt x="2960748" y="3375658"/>
                  <a:pt x="2987899" y="3348507"/>
                </a:cubicBezTo>
                <a:cubicBezTo>
                  <a:pt x="3161949" y="3174457"/>
                  <a:pt x="2903751" y="3428863"/>
                  <a:pt x="3103808" y="3245476"/>
                </a:cubicBezTo>
                <a:cubicBezTo>
                  <a:pt x="3135136" y="3216759"/>
                  <a:pt x="3163909" y="3185375"/>
                  <a:pt x="3193960" y="3155324"/>
                </a:cubicBezTo>
                <a:cubicBezTo>
                  <a:pt x="3206839" y="3142445"/>
                  <a:pt x="3221669" y="3131259"/>
                  <a:pt x="3232597" y="3116688"/>
                </a:cubicBezTo>
                <a:cubicBezTo>
                  <a:pt x="3258355" y="3082344"/>
                  <a:pt x="3286057" y="3049377"/>
                  <a:pt x="3309870" y="3013657"/>
                </a:cubicBezTo>
                <a:cubicBezTo>
                  <a:pt x="3318456" y="3000778"/>
                  <a:pt x="3324683" y="2985965"/>
                  <a:pt x="3335628" y="2975020"/>
                </a:cubicBezTo>
                <a:cubicBezTo>
                  <a:pt x="3346573" y="2964075"/>
                  <a:pt x="3361386" y="2957848"/>
                  <a:pt x="3374265" y="2949262"/>
                </a:cubicBezTo>
                <a:cubicBezTo>
                  <a:pt x="3391437" y="2923504"/>
                  <a:pt x="3411936" y="2899678"/>
                  <a:pt x="3425780" y="2871989"/>
                </a:cubicBezTo>
                <a:cubicBezTo>
                  <a:pt x="3449905" y="2823740"/>
                  <a:pt x="3453111" y="2781197"/>
                  <a:pt x="3464417" y="2730321"/>
                </a:cubicBezTo>
                <a:cubicBezTo>
                  <a:pt x="3470416" y="2703326"/>
                  <a:pt x="3492354" y="2617582"/>
                  <a:pt x="3503053" y="2601533"/>
                </a:cubicBezTo>
                <a:lnTo>
                  <a:pt x="3528811" y="2562896"/>
                </a:lnTo>
                <a:cubicBezTo>
                  <a:pt x="3533104" y="2545724"/>
                  <a:pt x="3536604" y="2528335"/>
                  <a:pt x="3541690" y="2511381"/>
                </a:cubicBezTo>
                <a:cubicBezTo>
                  <a:pt x="3549492" y="2485375"/>
                  <a:pt x="3562123" y="2460731"/>
                  <a:pt x="3567448" y="2434107"/>
                </a:cubicBezTo>
                <a:cubicBezTo>
                  <a:pt x="3571741" y="2412642"/>
                  <a:pt x="3575405" y="2391042"/>
                  <a:pt x="3580327" y="2369713"/>
                </a:cubicBezTo>
                <a:cubicBezTo>
                  <a:pt x="3588287" y="2335219"/>
                  <a:pt x="3599141" y="2301395"/>
                  <a:pt x="3606084" y="2266682"/>
                </a:cubicBezTo>
                <a:cubicBezTo>
                  <a:pt x="3621999" y="2187110"/>
                  <a:pt x="3606821" y="2220501"/>
                  <a:pt x="3644721" y="2163651"/>
                </a:cubicBezTo>
                <a:cubicBezTo>
                  <a:pt x="3676098" y="2006766"/>
                  <a:pt x="3634338" y="2201723"/>
                  <a:pt x="3683358" y="2021983"/>
                </a:cubicBezTo>
                <a:cubicBezTo>
                  <a:pt x="3689118" y="2000865"/>
                  <a:pt x="3688756" y="1978161"/>
                  <a:pt x="3696237" y="1957589"/>
                </a:cubicBezTo>
                <a:cubicBezTo>
                  <a:pt x="3706078" y="1930525"/>
                  <a:pt x="3725360" y="1907497"/>
                  <a:pt x="3734873" y="1880316"/>
                </a:cubicBezTo>
                <a:cubicBezTo>
                  <a:pt x="3755522" y="1821319"/>
                  <a:pt x="3758436" y="1755920"/>
                  <a:pt x="3786389" y="1700012"/>
                </a:cubicBezTo>
                <a:cubicBezTo>
                  <a:pt x="3799268" y="1674254"/>
                  <a:pt x="3812957" y="1648886"/>
                  <a:pt x="3825025" y="1622738"/>
                </a:cubicBezTo>
                <a:cubicBezTo>
                  <a:pt x="3838726" y="1593053"/>
                  <a:pt x="3849041" y="1561829"/>
                  <a:pt x="3863662" y="1532586"/>
                </a:cubicBezTo>
                <a:cubicBezTo>
                  <a:pt x="3874857" y="1510197"/>
                  <a:pt x="3890142" y="1490074"/>
                  <a:pt x="3902299" y="1468192"/>
                </a:cubicBezTo>
                <a:cubicBezTo>
                  <a:pt x="3911623" y="1451409"/>
                  <a:pt x="3917881" y="1432957"/>
                  <a:pt x="3928056" y="1416676"/>
                </a:cubicBezTo>
                <a:cubicBezTo>
                  <a:pt x="3967731" y="1353196"/>
                  <a:pt x="4032329" y="1299525"/>
                  <a:pt x="4082603" y="1249251"/>
                </a:cubicBezTo>
                <a:cubicBezTo>
                  <a:pt x="4146559" y="1185295"/>
                  <a:pt x="4177097" y="1150806"/>
                  <a:pt x="4250028" y="1094705"/>
                </a:cubicBezTo>
                <a:cubicBezTo>
                  <a:pt x="4274565" y="1075830"/>
                  <a:pt x="4303128" y="1062528"/>
                  <a:pt x="4327301" y="1043189"/>
                </a:cubicBezTo>
                <a:cubicBezTo>
                  <a:pt x="4346264" y="1028019"/>
                  <a:pt x="4359177" y="1005958"/>
                  <a:pt x="4378817" y="991674"/>
                </a:cubicBezTo>
                <a:cubicBezTo>
                  <a:pt x="4406808" y="971317"/>
                  <a:pt x="4439855" y="958874"/>
                  <a:pt x="4468969" y="940158"/>
                </a:cubicBezTo>
                <a:cubicBezTo>
                  <a:pt x="4500033" y="920188"/>
                  <a:pt x="4528394" y="896249"/>
                  <a:pt x="4559121" y="875764"/>
                </a:cubicBezTo>
                <a:cubicBezTo>
                  <a:pt x="4693049" y="786479"/>
                  <a:pt x="4621323" y="836326"/>
                  <a:pt x="4739425" y="772733"/>
                </a:cubicBezTo>
                <a:cubicBezTo>
                  <a:pt x="4859217" y="708230"/>
                  <a:pt x="4788912" y="729350"/>
                  <a:pt x="4893972" y="708338"/>
                </a:cubicBezTo>
                <a:cubicBezTo>
                  <a:pt x="5083915" y="602815"/>
                  <a:pt x="4935635" y="680034"/>
                  <a:pt x="5100034" y="605307"/>
                </a:cubicBezTo>
                <a:cubicBezTo>
                  <a:pt x="5142477" y="586015"/>
                  <a:pt x="5169548" y="566445"/>
                  <a:pt x="5215944" y="553792"/>
                </a:cubicBezTo>
                <a:cubicBezTo>
                  <a:pt x="5263576" y="540801"/>
                  <a:pt x="5386518" y="531977"/>
                  <a:pt x="5422006" y="528034"/>
                </a:cubicBezTo>
                <a:cubicBezTo>
                  <a:pt x="5668432" y="500653"/>
                  <a:pt x="5368088" y="521695"/>
                  <a:pt x="5834129" y="502276"/>
                </a:cubicBezTo>
                <a:lnTo>
                  <a:pt x="6529589" y="515155"/>
                </a:lnTo>
                <a:cubicBezTo>
                  <a:pt x="6559928" y="516150"/>
                  <a:pt x="6589571" y="524682"/>
                  <a:pt x="6619741" y="528034"/>
                </a:cubicBezTo>
                <a:cubicBezTo>
                  <a:pt x="6666868" y="533270"/>
                  <a:pt x="6714186" y="536620"/>
                  <a:pt x="6761408" y="540913"/>
                </a:cubicBezTo>
                <a:cubicBezTo>
                  <a:pt x="6782873" y="549499"/>
                  <a:pt x="6803871" y="559360"/>
                  <a:pt x="6825803" y="566671"/>
                </a:cubicBezTo>
                <a:cubicBezTo>
                  <a:pt x="6855452" y="576554"/>
                  <a:pt x="6886785" y="581209"/>
                  <a:pt x="6915955" y="592428"/>
                </a:cubicBezTo>
                <a:cubicBezTo>
                  <a:pt x="6978881" y="616630"/>
                  <a:pt x="7000466" y="638526"/>
                  <a:pt x="7057622" y="669702"/>
                </a:cubicBezTo>
                <a:cubicBezTo>
                  <a:pt x="7168591" y="730230"/>
                  <a:pt x="7110611" y="684704"/>
                  <a:pt x="7225048" y="772733"/>
                </a:cubicBezTo>
                <a:cubicBezTo>
                  <a:pt x="7251624" y="793176"/>
                  <a:pt x="7274754" y="818042"/>
                  <a:pt x="7302321" y="837127"/>
                </a:cubicBezTo>
                <a:cubicBezTo>
                  <a:pt x="7330778" y="856828"/>
                  <a:pt x="7364784" y="867876"/>
                  <a:pt x="7392473" y="888643"/>
                </a:cubicBezTo>
                <a:cubicBezTo>
                  <a:pt x="7448205" y="930442"/>
                  <a:pt x="7463350" y="967394"/>
                  <a:pt x="7508383" y="1017431"/>
                </a:cubicBezTo>
                <a:cubicBezTo>
                  <a:pt x="7607406" y="1127457"/>
                  <a:pt x="7544773" y="1033380"/>
                  <a:pt x="7637172" y="1171978"/>
                </a:cubicBezTo>
                <a:cubicBezTo>
                  <a:pt x="7699017" y="1264745"/>
                  <a:pt x="7711173" y="1286147"/>
                  <a:pt x="7753082" y="1390919"/>
                </a:cubicBezTo>
                <a:cubicBezTo>
                  <a:pt x="7776416" y="1449254"/>
                  <a:pt x="7785545" y="1498015"/>
                  <a:pt x="7804597" y="1558344"/>
                </a:cubicBezTo>
                <a:cubicBezTo>
                  <a:pt x="7820949" y="1610125"/>
                  <a:pt x="7856113" y="1712890"/>
                  <a:pt x="7856113" y="1712890"/>
                </a:cubicBezTo>
                <a:cubicBezTo>
                  <a:pt x="7889808" y="1915076"/>
                  <a:pt x="7843730" y="1663361"/>
                  <a:pt x="7894749" y="1867437"/>
                </a:cubicBezTo>
                <a:lnTo>
                  <a:pt x="7946265" y="2073499"/>
                </a:lnTo>
                <a:cubicBezTo>
                  <a:pt x="7959008" y="2175441"/>
                  <a:pt x="7972022" y="2263436"/>
                  <a:pt x="7972022" y="2369713"/>
                </a:cubicBezTo>
                <a:cubicBezTo>
                  <a:pt x="7972022" y="2498573"/>
                  <a:pt x="7965917" y="2627397"/>
                  <a:pt x="7959144" y="2756079"/>
                </a:cubicBezTo>
                <a:cubicBezTo>
                  <a:pt x="7957325" y="2790642"/>
                  <a:pt x="7951955" y="2824970"/>
                  <a:pt x="7946265" y="2859110"/>
                </a:cubicBezTo>
                <a:cubicBezTo>
                  <a:pt x="7930262" y="2955125"/>
                  <a:pt x="7933386" y="2869639"/>
                  <a:pt x="7933386" y="2949262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15EB48-48C0-BC55-DE66-53EAB6B089BE}"/>
              </a:ext>
            </a:extLst>
          </p:cNvPr>
          <p:cNvSpPr txBox="1"/>
          <p:nvPr/>
        </p:nvSpPr>
        <p:spPr>
          <a:xfrm>
            <a:off x="342236" y="1398629"/>
            <a:ext cx="6931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distdicho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PCV arm, cp(0.37) tail(lower) unequal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F7ABC8-5842-B706-EA6F-0DEC87BA6359}"/>
              </a:ext>
            </a:extLst>
          </p:cNvPr>
          <p:cNvSpPr txBox="1"/>
          <p:nvPr/>
        </p:nvSpPr>
        <p:spPr>
          <a:xfrm>
            <a:off x="342236" y="2105013"/>
            <a:ext cx="7872339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Distributional estimates for the comparison of proportions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below the cut-point .37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Standard error computed with correction for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unknown variance ratio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Group      |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Mean      Std dev.    Dist. prop.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-----------+--------------------------------------------------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Anti-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|     28    .3833214    .0311532     .3344675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Placebo    |     27    .4001852      .02807     .1411083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-----------+--------------------------------------------------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Stat       |   Estimate  Std error     [95% Conf. Interval]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-----------+--------------------------------------------------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Diff. prop | -.1933592    .096948    -.3833738   -.0033446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Risk ratio |  .4218895   .2355223      .167308    1.063851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Odds ratio |   .326911   .2413025     .1059619    1.008578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AE6CDA-010D-5F53-645F-871AD9157B7C}"/>
              </a:ext>
            </a:extLst>
          </p:cNvPr>
          <p:cNvSpPr txBox="1"/>
          <p:nvPr/>
        </p:nvSpPr>
        <p:spPr>
          <a:xfrm>
            <a:off x="7845875" y="4031087"/>
            <a:ext cx="379827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US" sz="2800" b="1" dirty="0">
                <a:solidFill>
                  <a:schemeClr val="tx1"/>
                </a:solidFill>
              </a:rPr>
              <a:t>-</a:t>
            </a:r>
            <a:r>
              <a:rPr lang="en-US" sz="2400" b="1" dirty="0">
                <a:solidFill>
                  <a:schemeClr val="tx1"/>
                </a:solidFill>
              </a:rPr>
              <a:t>0.19 ( 95%CI -0.38, -0.003)</a:t>
            </a:r>
          </a:p>
          <a:p>
            <a:pPr algn="ctr">
              <a:lnSpc>
                <a:spcPct val="105000"/>
              </a:lnSpc>
            </a:pPr>
            <a:r>
              <a:rPr lang="en-US" sz="2400" b="1" dirty="0"/>
              <a:t>or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05000"/>
              </a:lnSpc>
            </a:pPr>
            <a:r>
              <a:rPr lang="en-US" sz="2400" b="1" dirty="0"/>
              <a:t>-19.3% ( 95% CI -38.3%, -0.3%)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35AA12-1A77-8C08-EBC4-49A71D41C751}"/>
              </a:ext>
            </a:extLst>
          </p:cNvPr>
          <p:cNvSpPr txBox="1"/>
          <p:nvPr/>
        </p:nvSpPr>
        <p:spPr>
          <a:xfrm>
            <a:off x="7845875" y="2350477"/>
            <a:ext cx="379827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0.10 ( 95%CI -0.11, 0.31)</a:t>
            </a:r>
          </a:p>
          <a:p>
            <a:pPr algn="ctr">
              <a:lnSpc>
                <a:spcPct val="105000"/>
              </a:lnSpc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or </a:t>
            </a:r>
          </a:p>
          <a:p>
            <a:pPr algn="ctr">
              <a:lnSpc>
                <a:spcPct val="105000"/>
              </a:lnSpc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10.1% ( 95% CI -10.7%, 31.1%)</a:t>
            </a:r>
          </a:p>
        </p:txBody>
      </p:sp>
    </p:spTree>
    <p:extLst>
      <p:ext uri="{BB962C8B-B14F-4D97-AF65-F5344CB8AC3E}">
        <p14:creationId xmlns:p14="http://schemas.microsoft.com/office/powerpoint/2010/main" val="30070502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7FCE-D624-9BBC-40DA-6206D33F8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3" y="138004"/>
            <a:ext cx="11540763" cy="37804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3600" dirty="0"/>
              <a:t>ADAPT Blood test results – comparison between empirical and distributional approach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1A23ADD-6558-B9FB-9704-E0598670A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62377"/>
            <a:ext cx="12192440" cy="366266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69D1D-765D-D3D3-B4B6-6B51C966B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60376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324E4-8A58-F505-74BA-CE66D871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64" y="236874"/>
            <a:ext cx="11540763" cy="64952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3600" dirty="0"/>
              <a:t>In conclusion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DD523-059C-6E98-3821-581345DA0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16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89C172-D70B-A32F-885A-CD4D406A9D9C}"/>
              </a:ext>
            </a:extLst>
          </p:cNvPr>
          <p:cNvSpPr txBox="1"/>
          <p:nvPr/>
        </p:nvSpPr>
        <p:spPr>
          <a:xfrm>
            <a:off x="317439" y="1153263"/>
            <a:ext cx="6997761" cy="50213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Dichotomising</a:t>
            </a:r>
            <a:r>
              <a:rPr lang="en-US" sz="2400" dirty="0">
                <a:solidFill>
                  <a:schemeClr val="tx1"/>
                </a:solidFill>
              </a:rPr>
              <a:t> continuous variables is generally a bad idea </a:t>
            </a:r>
          </a:p>
          <a:p>
            <a:pPr algn="l">
              <a:lnSpc>
                <a:spcPct val="105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For some clinical contexts </a:t>
            </a:r>
            <a:r>
              <a:rPr lang="en-US" sz="2400" dirty="0" err="1">
                <a:solidFill>
                  <a:schemeClr val="tx1"/>
                </a:solidFill>
              </a:rPr>
              <a:t>dichotomisation</a:t>
            </a:r>
            <a:r>
              <a:rPr lang="en-US" sz="2400" dirty="0">
                <a:solidFill>
                  <a:schemeClr val="tx1"/>
                </a:solidFill>
              </a:rPr>
              <a:t> can aid interpretation</a:t>
            </a:r>
          </a:p>
          <a:p>
            <a:pPr algn="l">
              <a:lnSpc>
                <a:spcPct val="105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If </a:t>
            </a:r>
            <a:r>
              <a:rPr lang="en-US" sz="2400" dirty="0" err="1"/>
              <a:t>dichotomising</a:t>
            </a:r>
            <a:r>
              <a:rPr lang="en-US" sz="2400" dirty="0"/>
              <a:t> then use </a:t>
            </a:r>
            <a:r>
              <a:rPr lang="en-US" sz="2400" dirty="0">
                <a:solidFill>
                  <a:schemeClr val="tx1"/>
                </a:solidFill>
              </a:rPr>
              <a:t>the Distributional Methods to retain statistical power – </a:t>
            </a:r>
          </a:p>
          <a:p>
            <a:pPr algn="l">
              <a:lnSpc>
                <a:spcPct val="105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This is beneficial for:</a:t>
            </a:r>
          </a:p>
          <a:p>
            <a:pPr marL="800100" lvl="1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Harm analysis context where we are interested to </a:t>
            </a:r>
            <a:r>
              <a:rPr lang="en-US" sz="2100" dirty="0">
                <a:solidFill>
                  <a:schemeClr val="tx1"/>
                </a:solidFill>
              </a:rPr>
              <a:t>flag for signals of harm</a:t>
            </a:r>
            <a:endParaRPr lang="en-US" sz="2100" dirty="0"/>
          </a:p>
          <a:p>
            <a:pPr marL="800100" lvl="1" indent="-3429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Trials with small sample sizes 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28" name="Picture 4" descr="Conclusion Images - Free Download on Freepik">
            <a:extLst>
              <a:ext uri="{FF2B5EF4-FFF2-40B4-BE49-F238E27FC236}">
                <a16:creationId xmlns:a16="http://schemas.microsoft.com/office/drawing/2014/main" id="{79BF1524-B5ED-1A27-9DB9-5C4209DA3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668" y="1153263"/>
            <a:ext cx="4615959" cy="493682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07536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851F-7BE2-AE24-B0FD-19DF8540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18" y="287722"/>
            <a:ext cx="11540763" cy="37804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3600" dirty="0"/>
              <a:t>What’s the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8BBF3-CD79-3313-3D8D-E23935FF6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Dichotomisation</a:t>
            </a:r>
            <a:r>
              <a:rPr lang="en-US" sz="2400" dirty="0"/>
              <a:t> of continuous variables! </a:t>
            </a:r>
          </a:p>
          <a:p>
            <a:endParaRPr lang="en-US" sz="2400" dirty="0"/>
          </a:p>
          <a:p>
            <a:r>
              <a:rPr lang="en-US" sz="2400" b="1" dirty="0"/>
              <a:t>WE DON’T DO IT!  </a:t>
            </a:r>
            <a:r>
              <a:rPr lang="en-US" sz="2400" dirty="0"/>
              <a:t>Because we lose information about the variable -</a:t>
            </a:r>
          </a:p>
          <a:p>
            <a:r>
              <a:rPr lang="en-US" sz="2400" dirty="0"/>
              <a:t>And when comparing groups -- we lose ‘power’ when we perform a hypothesis test </a:t>
            </a:r>
          </a:p>
          <a:p>
            <a:endParaRPr lang="en-US" sz="2400" dirty="0"/>
          </a:p>
          <a:p>
            <a:r>
              <a:rPr lang="en-US" sz="2400" b="1" dirty="0"/>
              <a:t>BUT</a:t>
            </a:r>
            <a:r>
              <a:rPr lang="en-US" sz="2400" dirty="0"/>
              <a:t>…. Sometimes there may be reasons to want to </a:t>
            </a:r>
            <a:r>
              <a:rPr lang="en-US" sz="2400" dirty="0" err="1"/>
              <a:t>dictomise</a:t>
            </a:r>
            <a:r>
              <a:rPr lang="en-US" sz="2400" dirty="0"/>
              <a:t> to aid clinical interpretation e.g. proportion with abnormal test results </a:t>
            </a:r>
          </a:p>
          <a:p>
            <a:endParaRPr lang="en-US" sz="2400" dirty="0"/>
          </a:p>
          <a:p>
            <a:r>
              <a:rPr lang="en-US" sz="2400" dirty="0"/>
              <a:t>For these situations we can use the distribution of the outcome and retain some information and retain ‘power’ when hypothesis testing 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D9CB4-4259-B187-6AFB-4107496C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EB68-C59E-43E1-8BB1-D5E2B5D0AFC4}" type="datetime1">
              <a:rPr lang="en-GB" smtClean="0"/>
              <a:t>13/09/2024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BA2A-9C99-003E-5403-79707C69B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0392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324E4-8A58-F505-74BA-CE66D871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64" y="236874"/>
            <a:ext cx="11540763" cy="649521"/>
          </a:xfrm>
        </p:spPr>
        <p:txBody>
          <a:bodyPr/>
          <a:lstStyle/>
          <a:p>
            <a:r>
              <a:rPr lang="en-GB" sz="3600" dirty="0"/>
              <a:t>Overview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DD523-059C-6E98-3821-581345DA0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3</a:t>
            </a:fld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9AB9E96-D057-1A18-73E2-610C4B23CA36}"/>
              </a:ext>
            </a:extLst>
          </p:cNvPr>
          <p:cNvSpPr/>
          <p:nvPr/>
        </p:nvSpPr>
        <p:spPr>
          <a:xfrm>
            <a:off x="2446986" y="2202287"/>
            <a:ext cx="7972022" cy="3657600"/>
          </a:xfrm>
          <a:custGeom>
            <a:avLst/>
            <a:gdLst>
              <a:gd name="connsiteX0" fmla="*/ 0 w 7972022"/>
              <a:gd name="connsiteY0" fmla="*/ 38637 h 3657600"/>
              <a:gd name="connsiteX1" fmla="*/ 64394 w 7972022"/>
              <a:gd name="connsiteY1" fmla="*/ 25758 h 3657600"/>
              <a:gd name="connsiteX2" fmla="*/ 103031 w 7972022"/>
              <a:gd name="connsiteY2" fmla="*/ 12879 h 3657600"/>
              <a:gd name="connsiteX3" fmla="*/ 231820 w 7972022"/>
              <a:gd name="connsiteY3" fmla="*/ 0 h 3657600"/>
              <a:gd name="connsiteX4" fmla="*/ 540913 w 7972022"/>
              <a:gd name="connsiteY4" fmla="*/ 25758 h 3657600"/>
              <a:gd name="connsiteX5" fmla="*/ 579549 w 7972022"/>
              <a:gd name="connsiteY5" fmla="*/ 38637 h 3657600"/>
              <a:gd name="connsiteX6" fmla="*/ 669701 w 7972022"/>
              <a:gd name="connsiteY6" fmla="*/ 115910 h 3657600"/>
              <a:gd name="connsiteX7" fmla="*/ 746975 w 7972022"/>
              <a:gd name="connsiteY7" fmla="*/ 154547 h 3657600"/>
              <a:gd name="connsiteX8" fmla="*/ 798490 w 7972022"/>
              <a:gd name="connsiteY8" fmla="*/ 206062 h 3657600"/>
              <a:gd name="connsiteX9" fmla="*/ 862884 w 7972022"/>
              <a:gd name="connsiteY9" fmla="*/ 334851 h 3657600"/>
              <a:gd name="connsiteX10" fmla="*/ 888642 w 7972022"/>
              <a:gd name="connsiteY10" fmla="*/ 373488 h 3657600"/>
              <a:gd name="connsiteX11" fmla="*/ 901521 w 7972022"/>
              <a:gd name="connsiteY11" fmla="*/ 412124 h 3657600"/>
              <a:gd name="connsiteX12" fmla="*/ 927279 w 7972022"/>
              <a:gd name="connsiteY12" fmla="*/ 515155 h 3657600"/>
              <a:gd name="connsiteX13" fmla="*/ 940158 w 7972022"/>
              <a:gd name="connsiteY13" fmla="*/ 695459 h 3657600"/>
              <a:gd name="connsiteX14" fmla="*/ 953037 w 7972022"/>
              <a:gd name="connsiteY14" fmla="*/ 811369 h 3657600"/>
              <a:gd name="connsiteX15" fmla="*/ 940158 w 7972022"/>
              <a:gd name="connsiteY15" fmla="*/ 1030310 h 3657600"/>
              <a:gd name="connsiteX16" fmla="*/ 914400 w 7972022"/>
              <a:gd name="connsiteY16" fmla="*/ 1107583 h 3657600"/>
              <a:gd name="connsiteX17" fmla="*/ 888642 w 7972022"/>
              <a:gd name="connsiteY17" fmla="*/ 1287888 h 3657600"/>
              <a:gd name="connsiteX18" fmla="*/ 862884 w 7972022"/>
              <a:gd name="connsiteY18" fmla="*/ 1352282 h 3657600"/>
              <a:gd name="connsiteX19" fmla="*/ 850006 w 7972022"/>
              <a:gd name="connsiteY19" fmla="*/ 1403798 h 3657600"/>
              <a:gd name="connsiteX20" fmla="*/ 837127 w 7972022"/>
              <a:gd name="connsiteY20" fmla="*/ 1442434 h 3657600"/>
              <a:gd name="connsiteX21" fmla="*/ 824248 w 7972022"/>
              <a:gd name="connsiteY21" fmla="*/ 1493950 h 3657600"/>
              <a:gd name="connsiteX22" fmla="*/ 798490 w 7972022"/>
              <a:gd name="connsiteY22" fmla="*/ 1545465 h 3657600"/>
              <a:gd name="connsiteX23" fmla="*/ 746975 w 7972022"/>
              <a:gd name="connsiteY23" fmla="*/ 1648496 h 3657600"/>
              <a:gd name="connsiteX24" fmla="*/ 721217 w 7972022"/>
              <a:gd name="connsiteY24" fmla="*/ 1738648 h 3657600"/>
              <a:gd name="connsiteX25" fmla="*/ 682580 w 7972022"/>
              <a:gd name="connsiteY25" fmla="*/ 1803043 h 3657600"/>
              <a:gd name="connsiteX26" fmla="*/ 656822 w 7972022"/>
              <a:gd name="connsiteY26" fmla="*/ 1867437 h 3657600"/>
              <a:gd name="connsiteX27" fmla="*/ 631065 w 7972022"/>
              <a:gd name="connsiteY27" fmla="*/ 1906074 h 3657600"/>
              <a:gd name="connsiteX28" fmla="*/ 579549 w 7972022"/>
              <a:gd name="connsiteY28" fmla="*/ 2021983 h 3657600"/>
              <a:gd name="connsiteX29" fmla="*/ 528034 w 7972022"/>
              <a:gd name="connsiteY29" fmla="*/ 2125014 h 3657600"/>
              <a:gd name="connsiteX30" fmla="*/ 489397 w 7972022"/>
              <a:gd name="connsiteY30" fmla="*/ 2240924 h 3657600"/>
              <a:gd name="connsiteX31" fmla="*/ 476518 w 7972022"/>
              <a:gd name="connsiteY31" fmla="*/ 2369713 h 3657600"/>
              <a:gd name="connsiteX32" fmla="*/ 463639 w 7972022"/>
              <a:gd name="connsiteY32" fmla="*/ 2421228 h 3657600"/>
              <a:gd name="connsiteX33" fmla="*/ 450760 w 7972022"/>
              <a:gd name="connsiteY33" fmla="*/ 2485623 h 3657600"/>
              <a:gd name="connsiteX34" fmla="*/ 450760 w 7972022"/>
              <a:gd name="connsiteY34" fmla="*/ 2807595 h 3657600"/>
              <a:gd name="connsiteX35" fmla="*/ 502276 w 7972022"/>
              <a:gd name="connsiteY35" fmla="*/ 2936383 h 3657600"/>
              <a:gd name="connsiteX36" fmla="*/ 540913 w 7972022"/>
              <a:gd name="connsiteY36" fmla="*/ 3013657 h 3657600"/>
              <a:gd name="connsiteX37" fmla="*/ 592428 w 7972022"/>
              <a:gd name="connsiteY37" fmla="*/ 3090930 h 3657600"/>
              <a:gd name="connsiteX38" fmla="*/ 721217 w 7972022"/>
              <a:gd name="connsiteY38" fmla="*/ 3181082 h 3657600"/>
              <a:gd name="connsiteX39" fmla="*/ 734096 w 7972022"/>
              <a:gd name="connsiteY39" fmla="*/ 3219719 h 3657600"/>
              <a:gd name="connsiteX40" fmla="*/ 772732 w 7972022"/>
              <a:gd name="connsiteY40" fmla="*/ 3245476 h 3657600"/>
              <a:gd name="connsiteX41" fmla="*/ 811369 w 7972022"/>
              <a:gd name="connsiteY41" fmla="*/ 3284113 h 3657600"/>
              <a:gd name="connsiteX42" fmla="*/ 940158 w 7972022"/>
              <a:gd name="connsiteY42" fmla="*/ 3361386 h 3657600"/>
              <a:gd name="connsiteX43" fmla="*/ 1184856 w 7972022"/>
              <a:gd name="connsiteY43" fmla="*/ 3515933 h 3657600"/>
              <a:gd name="connsiteX44" fmla="*/ 1326524 w 7972022"/>
              <a:gd name="connsiteY44" fmla="*/ 3554569 h 3657600"/>
              <a:gd name="connsiteX45" fmla="*/ 1468191 w 7972022"/>
              <a:gd name="connsiteY45" fmla="*/ 3593206 h 3657600"/>
              <a:gd name="connsiteX46" fmla="*/ 1790163 w 7972022"/>
              <a:gd name="connsiteY46" fmla="*/ 3657600 h 3657600"/>
              <a:gd name="connsiteX47" fmla="*/ 2343955 w 7972022"/>
              <a:gd name="connsiteY47" fmla="*/ 3618964 h 3657600"/>
              <a:gd name="connsiteX48" fmla="*/ 2511380 w 7972022"/>
              <a:gd name="connsiteY48" fmla="*/ 3541690 h 3657600"/>
              <a:gd name="connsiteX49" fmla="*/ 2575775 w 7972022"/>
              <a:gd name="connsiteY49" fmla="*/ 3528812 h 3657600"/>
              <a:gd name="connsiteX50" fmla="*/ 2678806 w 7972022"/>
              <a:gd name="connsiteY50" fmla="*/ 3490175 h 3657600"/>
              <a:gd name="connsiteX51" fmla="*/ 2884868 w 7972022"/>
              <a:gd name="connsiteY51" fmla="*/ 3400023 h 3657600"/>
              <a:gd name="connsiteX52" fmla="*/ 2987899 w 7972022"/>
              <a:gd name="connsiteY52" fmla="*/ 3348507 h 3657600"/>
              <a:gd name="connsiteX53" fmla="*/ 3103808 w 7972022"/>
              <a:gd name="connsiteY53" fmla="*/ 3245476 h 3657600"/>
              <a:gd name="connsiteX54" fmla="*/ 3193960 w 7972022"/>
              <a:gd name="connsiteY54" fmla="*/ 3155324 h 3657600"/>
              <a:gd name="connsiteX55" fmla="*/ 3232597 w 7972022"/>
              <a:gd name="connsiteY55" fmla="*/ 3116688 h 3657600"/>
              <a:gd name="connsiteX56" fmla="*/ 3309870 w 7972022"/>
              <a:gd name="connsiteY56" fmla="*/ 3013657 h 3657600"/>
              <a:gd name="connsiteX57" fmla="*/ 3335628 w 7972022"/>
              <a:gd name="connsiteY57" fmla="*/ 2975020 h 3657600"/>
              <a:gd name="connsiteX58" fmla="*/ 3374265 w 7972022"/>
              <a:gd name="connsiteY58" fmla="*/ 2949262 h 3657600"/>
              <a:gd name="connsiteX59" fmla="*/ 3425780 w 7972022"/>
              <a:gd name="connsiteY59" fmla="*/ 2871989 h 3657600"/>
              <a:gd name="connsiteX60" fmla="*/ 3464417 w 7972022"/>
              <a:gd name="connsiteY60" fmla="*/ 2730321 h 3657600"/>
              <a:gd name="connsiteX61" fmla="*/ 3503053 w 7972022"/>
              <a:gd name="connsiteY61" fmla="*/ 2601533 h 3657600"/>
              <a:gd name="connsiteX62" fmla="*/ 3528811 w 7972022"/>
              <a:gd name="connsiteY62" fmla="*/ 2562896 h 3657600"/>
              <a:gd name="connsiteX63" fmla="*/ 3541690 w 7972022"/>
              <a:gd name="connsiteY63" fmla="*/ 2511381 h 3657600"/>
              <a:gd name="connsiteX64" fmla="*/ 3567448 w 7972022"/>
              <a:gd name="connsiteY64" fmla="*/ 2434107 h 3657600"/>
              <a:gd name="connsiteX65" fmla="*/ 3580327 w 7972022"/>
              <a:gd name="connsiteY65" fmla="*/ 2369713 h 3657600"/>
              <a:gd name="connsiteX66" fmla="*/ 3606084 w 7972022"/>
              <a:gd name="connsiteY66" fmla="*/ 2266682 h 3657600"/>
              <a:gd name="connsiteX67" fmla="*/ 3644721 w 7972022"/>
              <a:gd name="connsiteY67" fmla="*/ 2163651 h 3657600"/>
              <a:gd name="connsiteX68" fmla="*/ 3683358 w 7972022"/>
              <a:gd name="connsiteY68" fmla="*/ 2021983 h 3657600"/>
              <a:gd name="connsiteX69" fmla="*/ 3696237 w 7972022"/>
              <a:gd name="connsiteY69" fmla="*/ 1957589 h 3657600"/>
              <a:gd name="connsiteX70" fmla="*/ 3734873 w 7972022"/>
              <a:gd name="connsiteY70" fmla="*/ 1880316 h 3657600"/>
              <a:gd name="connsiteX71" fmla="*/ 3786389 w 7972022"/>
              <a:gd name="connsiteY71" fmla="*/ 1700012 h 3657600"/>
              <a:gd name="connsiteX72" fmla="*/ 3825025 w 7972022"/>
              <a:gd name="connsiteY72" fmla="*/ 1622738 h 3657600"/>
              <a:gd name="connsiteX73" fmla="*/ 3863662 w 7972022"/>
              <a:gd name="connsiteY73" fmla="*/ 1532586 h 3657600"/>
              <a:gd name="connsiteX74" fmla="*/ 3902299 w 7972022"/>
              <a:gd name="connsiteY74" fmla="*/ 1468192 h 3657600"/>
              <a:gd name="connsiteX75" fmla="*/ 3928056 w 7972022"/>
              <a:gd name="connsiteY75" fmla="*/ 1416676 h 3657600"/>
              <a:gd name="connsiteX76" fmla="*/ 4082603 w 7972022"/>
              <a:gd name="connsiteY76" fmla="*/ 1249251 h 3657600"/>
              <a:gd name="connsiteX77" fmla="*/ 4250028 w 7972022"/>
              <a:gd name="connsiteY77" fmla="*/ 1094705 h 3657600"/>
              <a:gd name="connsiteX78" fmla="*/ 4327301 w 7972022"/>
              <a:gd name="connsiteY78" fmla="*/ 1043189 h 3657600"/>
              <a:gd name="connsiteX79" fmla="*/ 4378817 w 7972022"/>
              <a:gd name="connsiteY79" fmla="*/ 991674 h 3657600"/>
              <a:gd name="connsiteX80" fmla="*/ 4468969 w 7972022"/>
              <a:gd name="connsiteY80" fmla="*/ 940158 h 3657600"/>
              <a:gd name="connsiteX81" fmla="*/ 4559121 w 7972022"/>
              <a:gd name="connsiteY81" fmla="*/ 875764 h 3657600"/>
              <a:gd name="connsiteX82" fmla="*/ 4739425 w 7972022"/>
              <a:gd name="connsiteY82" fmla="*/ 772733 h 3657600"/>
              <a:gd name="connsiteX83" fmla="*/ 4893972 w 7972022"/>
              <a:gd name="connsiteY83" fmla="*/ 708338 h 3657600"/>
              <a:gd name="connsiteX84" fmla="*/ 5100034 w 7972022"/>
              <a:gd name="connsiteY84" fmla="*/ 605307 h 3657600"/>
              <a:gd name="connsiteX85" fmla="*/ 5215944 w 7972022"/>
              <a:gd name="connsiteY85" fmla="*/ 553792 h 3657600"/>
              <a:gd name="connsiteX86" fmla="*/ 5422006 w 7972022"/>
              <a:gd name="connsiteY86" fmla="*/ 528034 h 3657600"/>
              <a:gd name="connsiteX87" fmla="*/ 5834129 w 7972022"/>
              <a:gd name="connsiteY87" fmla="*/ 502276 h 3657600"/>
              <a:gd name="connsiteX88" fmla="*/ 6529589 w 7972022"/>
              <a:gd name="connsiteY88" fmla="*/ 515155 h 3657600"/>
              <a:gd name="connsiteX89" fmla="*/ 6619741 w 7972022"/>
              <a:gd name="connsiteY89" fmla="*/ 528034 h 3657600"/>
              <a:gd name="connsiteX90" fmla="*/ 6761408 w 7972022"/>
              <a:gd name="connsiteY90" fmla="*/ 540913 h 3657600"/>
              <a:gd name="connsiteX91" fmla="*/ 6825803 w 7972022"/>
              <a:gd name="connsiteY91" fmla="*/ 566671 h 3657600"/>
              <a:gd name="connsiteX92" fmla="*/ 6915955 w 7972022"/>
              <a:gd name="connsiteY92" fmla="*/ 592428 h 3657600"/>
              <a:gd name="connsiteX93" fmla="*/ 7057622 w 7972022"/>
              <a:gd name="connsiteY93" fmla="*/ 669702 h 3657600"/>
              <a:gd name="connsiteX94" fmla="*/ 7225048 w 7972022"/>
              <a:gd name="connsiteY94" fmla="*/ 772733 h 3657600"/>
              <a:gd name="connsiteX95" fmla="*/ 7302321 w 7972022"/>
              <a:gd name="connsiteY95" fmla="*/ 837127 h 3657600"/>
              <a:gd name="connsiteX96" fmla="*/ 7392473 w 7972022"/>
              <a:gd name="connsiteY96" fmla="*/ 888643 h 3657600"/>
              <a:gd name="connsiteX97" fmla="*/ 7508383 w 7972022"/>
              <a:gd name="connsiteY97" fmla="*/ 1017431 h 3657600"/>
              <a:gd name="connsiteX98" fmla="*/ 7637172 w 7972022"/>
              <a:gd name="connsiteY98" fmla="*/ 1171978 h 3657600"/>
              <a:gd name="connsiteX99" fmla="*/ 7753082 w 7972022"/>
              <a:gd name="connsiteY99" fmla="*/ 1390919 h 3657600"/>
              <a:gd name="connsiteX100" fmla="*/ 7804597 w 7972022"/>
              <a:gd name="connsiteY100" fmla="*/ 1558344 h 3657600"/>
              <a:gd name="connsiteX101" fmla="*/ 7856113 w 7972022"/>
              <a:gd name="connsiteY101" fmla="*/ 1712890 h 3657600"/>
              <a:gd name="connsiteX102" fmla="*/ 7894749 w 7972022"/>
              <a:gd name="connsiteY102" fmla="*/ 1867437 h 3657600"/>
              <a:gd name="connsiteX103" fmla="*/ 7946265 w 7972022"/>
              <a:gd name="connsiteY103" fmla="*/ 2073499 h 3657600"/>
              <a:gd name="connsiteX104" fmla="*/ 7972022 w 7972022"/>
              <a:gd name="connsiteY104" fmla="*/ 2369713 h 3657600"/>
              <a:gd name="connsiteX105" fmla="*/ 7959144 w 7972022"/>
              <a:gd name="connsiteY105" fmla="*/ 2756079 h 3657600"/>
              <a:gd name="connsiteX106" fmla="*/ 7946265 w 7972022"/>
              <a:gd name="connsiteY106" fmla="*/ 2859110 h 3657600"/>
              <a:gd name="connsiteX107" fmla="*/ 7933386 w 7972022"/>
              <a:gd name="connsiteY107" fmla="*/ 2949262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7972022" h="3657600">
                <a:moveTo>
                  <a:pt x="0" y="38637"/>
                </a:moveTo>
                <a:cubicBezTo>
                  <a:pt x="21465" y="34344"/>
                  <a:pt x="43158" y="31067"/>
                  <a:pt x="64394" y="25758"/>
                </a:cubicBezTo>
                <a:cubicBezTo>
                  <a:pt x="77564" y="22465"/>
                  <a:pt x="89613" y="14943"/>
                  <a:pt x="103031" y="12879"/>
                </a:cubicBezTo>
                <a:cubicBezTo>
                  <a:pt x="145673" y="6319"/>
                  <a:pt x="188890" y="4293"/>
                  <a:pt x="231820" y="0"/>
                </a:cubicBezTo>
                <a:cubicBezTo>
                  <a:pt x="407788" y="8798"/>
                  <a:pt x="426441" y="-6949"/>
                  <a:pt x="540913" y="25758"/>
                </a:cubicBezTo>
                <a:cubicBezTo>
                  <a:pt x="553966" y="29487"/>
                  <a:pt x="567407" y="32566"/>
                  <a:pt x="579549" y="38637"/>
                </a:cubicBezTo>
                <a:cubicBezTo>
                  <a:pt x="626857" y="62292"/>
                  <a:pt x="625337" y="77884"/>
                  <a:pt x="669701" y="115910"/>
                </a:cubicBezTo>
                <a:cubicBezTo>
                  <a:pt x="701476" y="143146"/>
                  <a:pt x="709579" y="142082"/>
                  <a:pt x="746975" y="154547"/>
                </a:cubicBezTo>
                <a:cubicBezTo>
                  <a:pt x="764147" y="171719"/>
                  <a:pt x="783581" y="186893"/>
                  <a:pt x="798490" y="206062"/>
                </a:cubicBezTo>
                <a:cubicBezTo>
                  <a:pt x="848643" y="270544"/>
                  <a:pt x="828180" y="265442"/>
                  <a:pt x="862884" y="334851"/>
                </a:cubicBezTo>
                <a:cubicBezTo>
                  <a:pt x="869806" y="348696"/>
                  <a:pt x="881720" y="359644"/>
                  <a:pt x="888642" y="373488"/>
                </a:cubicBezTo>
                <a:cubicBezTo>
                  <a:pt x="894713" y="385630"/>
                  <a:pt x="897949" y="399027"/>
                  <a:pt x="901521" y="412124"/>
                </a:cubicBezTo>
                <a:cubicBezTo>
                  <a:pt x="910836" y="446277"/>
                  <a:pt x="927279" y="515155"/>
                  <a:pt x="927279" y="515155"/>
                </a:cubicBezTo>
                <a:cubicBezTo>
                  <a:pt x="931572" y="575256"/>
                  <a:pt x="934938" y="635431"/>
                  <a:pt x="940158" y="695459"/>
                </a:cubicBezTo>
                <a:cubicBezTo>
                  <a:pt x="943526" y="734187"/>
                  <a:pt x="953037" y="772495"/>
                  <a:pt x="953037" y="811369"/>
                </a:cubicBezTo>
                <a:cubicBezTo>
                  <a:pt x="953037" y="884475"/>
                  <a:pt x="949614" y="957818"/>
                  <a:pt x="940158" y="1030310"/>
                </a:cubicBezTo>
                <a:cubicBezTo>
                  <a:pt x="936646" y="1057233"/>
                  <a:pt x="914400" y="1107583"/>
                  <a:pt x="914400" y="1107583"/>
                </a:cubicBezTo>
                <a:cubicBezTo>
                  <a:pt x="905814" y="1167685"/>
                  <a:pt x="901149" y="1228478"/>
                  <a:pt x="888642" y="1287888"/>
                </a:cubicBezTo>
                <a:cubicBezTo>
                  <a:pt x="883879" y="1310510"/>
                  <a:pt x="870195" y="1330350"/>
                  <a:pt x="862884" y="1352282"/>
                </a:cubicBezTo>
                <a:cubicBezTo>
                  <a:pt x="857287" y="1369074"/>
                  <a:pt x="854869" y="1386779"/>
                  <a:pt x="850006" y="1403798"/>
                </a:cubicBezTo>
                <a:cubicBezTo>
                  <a:pt x="846277" y="1416851"/>
                  <a:pt x="840856" y="1429381"/>
                  <a:pt x="837127" y="1442434"/>
                </a:cubicBezTo>
                <a:cubicBezTo>
                  <a:pt x="832264" y="1459453"/>
                  <a:pt x="830463" y="1477377"/>
                  <a:pt x="824248" y="1493950"/>
                </a:cubicBezTo>
                <a:cubicBezTo>
                  <a:pt x="817507" y="1511926"/>
                  <a:pt x="807076" y="1528293"/>
                  <a:pt x="798490" y="1545465"/>
                </a:cubicBezTo>
                <a:cubicBezTo>
                  <a:pt x="772883" y="1647893"/>
                  <a:pt x="805353" y="1546334"/>
                  <a:pt x="746975" y="1648496"/>
                </a:cubicBezTo>
                <a:cubicBezTo>
                  <a:pt x="731279" y="1675964"/>
                  <a:pt x="733764" y="1710418"/>
                  <a:pt x="721217" y="1738648"/>
                </a:cubicBezTo>
                <a:cubicBezTo>
                  <a:pt x="711050" y="1761523"/>
                  <a:pt x="693775" y="1780653"/>
                  <a:pt x="682580" y="1803043"/>
                </a:cubicBezTo>
                <a:cubicBezTo>
                  <a:pt x="672241" y="1823721"/>
                  <a:pt x="667161" y="1846759"/>
                  <a:pt x="656822" y="1867437"/>
                </a:cubicBezTo>
                <a:cubicBezTo>
                  <a:pt x="649900" y="1881281"/>
                  <a:pt x="637987" y="1892230"/>
                  <a:pt x="631065" y="1906074"/>
                </a:cubicBezTo>
                <a:cubicBezTo>
                  <a:pt x="612157" y="1943891"/>
                  <a:pt x="597552" y="1983727"/>
                  <a:pt x="579549" y="2021983"/>
                </a:cubicBezTo>
                <a:cubicBezTo>
                  <a:pt x="563199" y="2056726"/>
                  <a:pt x="540176" y="2088587"/>
                  <a:pt x="528034" y="2125014"/>
                </a:cubicBezTo>
                <a:lnTo>
                  <a:pt x="489397" y="2240924"/>
                </a:lnTo>
                <a:cubicBezTo>
                  <a:pt x="485104" y="2283854"/>
                  <a:pt x="482620" y="2327003"/>
                  <a:pt x="476518" y="2369713"/>
                </a:cubicBezTo>
                <a:cubicBezTo>
                  <a:pt x="474015" y="2387235"/>
                  <a:pt x="467479" y="2403949"/>
                  <a:pt x="463639" y="2421228"/>
                </a:cubicBezTo>
                <a:cubicBezTo>
                  <a:pt x="458890" y="2442597"/>
                  <a:pt x="455053" y="2464158"/>
                  <a:pt x="450760" y="2485623"/>
                </a:cubicBezTo>
                <a:cubicBezTo>
                  <a:pt x="437738" y="2628878"/>
                  <a:pt x="427756" y="2654230"/>
                  <a:pt x="450760" y="2807595"/>
                </a:cubicBezTo>
                <a:cubicBezTo>
                  <a:pt x="459780" y="2867727"/>
                  <a:pt x="480504" y="2885583"/>
                  <a:pt x="502276" y="2936383"/>
                </a:cubicBezTo>
                <a:cubicBezTo>
                  <a:pt x="534270" y="3011034"/>
                  <a:pt x="491411" y="2939404"/>
                  <a:pt x="540913" y="3013657"/>
                </a:cubicBezTo>
                <a:cubicBezTo>
                  <a:pt x="555831" y="3058415"/>
                  <a:pt x="549181" y="3057664"/>
                  <a:pt x="592428" y="3090930"/>
                </a:cubicBezTo>
                <a:cubicBezTo>
                  <a:pt x="633963" y="3122880"/>
                  <a:pt x="721217" y="3181082"/>
                  <a:pt x="721217" y="3181082"/>
                </a:cubicBezTo>
                <a:cubicBezTo>
                  <a:pt x="725510" y="3193961"/>
                  <a:pt x="725615" y="3209118"/>
                  <a:pt x="734096" y="3219719"/>
                </a:cubicBezTo>
                <a:cubicBezTo>
                  <a:pt x="743765" y="3231805"/>
                  <a:pt x="760841" y="3235567"/>
                  <a:pt x="772732" y="3245476"/>
                </a:cubicBezTo>
                <a:cubicBezTo>
                  <a:pt x="786724" y="3257136"/>
                  <a:pt x="796394" y="3273746"/>
                  <a:pt x="811369" y="3284113"/>
                </a:cubicBezTo>
                <a:cubicBezTo>
                  <a:pt x="852531" y="3312610"/>
                  <a:pt x="898996" y="3332889"/>
                  <a:pt x="940158" y="3361386"/>
                </a:cubicBezTo>
                <a:cubicBezTo>
                  <a:pt x="1069071" y="3450634"/>
                  <a:pt x="1073256" y="3465206"/>
                  <a:pt x="1184856" y="3515933"/>
                </a:cubicBezTo>
                <a:cubicBezTo>
                  <a:pt x="1279173" y="3558804"/>
                  <a:pt x="1220035" y="3529513"/>
                  <a:pt x="1326524" y="3554569"/>
                </a:cubicBezTo>
                <a:cubicBezTo>
                  <a:pt x="1374170" y="3565780"/>
                  <a:pt x="1420705" y="3581334"/>
                  <a:pt x="1468191" y="3593206"/>
                </a:cubicBezTo>
                <a:cubicBezTo>
                  <a:pt x="1636127" y="3635190"/>
                  <a:pt x="1625058" y="3630083"/>
                  <a:pt x="1790163" y="3657600"/>
                </a:cubicBezTo>
                <a:cubicBezTo>
                  <a:pt x="1974760" y="3644721"/>
                  <a:pt x="2160176" y="3640585"/>
                  <a:pt x="2343955" y="3618964"/>
                </a:cubicBezTo>
                <a:cubicBezTo>
                  <a:pt x="2454637" y="3605943"/>
                  <a:pt x="2426308" y="3575718"/>
                  <a:pt x="2511380" y="3541690"/>
                </a:cubicBezTo>
                <a:cubicBezTo>
                  <a:pt x="2531704" y="3533560"/>
                  <a:pt x="2554310" y="3533105"/>
                  <a:pt x="2575775" y="3528812"/>
                </a:cubicBezTo>
                <a:cubicBezTo>
                  <a:pt x="2668257" y="3467156"/>
                  <a:pt x="2548841" y="3539686"/>
                  <a:pt x="2678806" y="3490175"/>
                </a:cubicBezTo>
                <a:cubicBezTo>
                  <a:pt x="2748868" y="3463485"/>
                  <a:pt x="2817810" y="3433552"/>
                  <a:pt x="2884868" y="3400023"/>
                </a:cubicBezTo>
                <a:cubicBezTo>
                  <a:pt x="2919212" y="3382851"/>
                  <a:pt x="2960748" y="3375658"/>
                  <a:pt x="2987899" y="3348507"/>
                </a:cubicBezTo>
                <a:cubicBezTo>
                  <a:pt x="3161949" y="3174457"/>
                  <a:pt x="2903751" y="3428863"/>
                  <a:pt x="3103808" y="3245476"/>
                </a:cubicBezTo>
                <a:cubicBezTo>
                  <a:pt x="3135136" y="3216759"/>
                  <a:pt x="3163909" y="3185375"/>
                  <a:pt x="3193960" y="3155324"/>
                </a:cubicBezTo>
                <a:cubicBezTo>
                  <a:pt x="3206839" y="3142445"/>
                  <a:pt x="3221669" y="3131259"/>
                  <a:pt x="3232597" y="3116688"/>
                </a:cubicBezTo>
                <a:cubicBezTo>
                  <a:pt x="3258355" y="3082344"/>
                  <a:pt x="3286057" y="3049377"/>
                  <a:pt x="3309870" y="3013657"/>
                </a:cubicBezTo>
                <a:cubicBezTo>
                  <a:pt x="3318456" y="3000778"/>
                  <a:pt x="3324683" y="2985965"/>
                  <a:pt x="3335628" y="2975020"/>
                </a:cubicBezTo>
                <a:cubicBezTo>
                  <a:pt x="3346573" y="2964075"/>
                  <a:pt x="3361386" y="2957848"/>
                  <a:pt x="3374265" y="2949262"/>
                </a:cubicBezTo>
                <a:cubicBezTo>
                  <a:pt x="3391437" y="2923504"/>
                  <a:pt x="3411936" y="2899678"/>
                  <a:pt x="3425780" y="2871989"/>
                </a:cubicBezTo>
                <a:cubicBezTo>
                  <a:pt x="3449905" y="2823740"/>
                  <a:pt x="3453111" y="2781197"/>
                  <a:pt x="3464417" y="2730321"/>
                </a:cubicBezTo>
                <a:cubicBezTo>
                  <a:pt x="3470416" y="2703326"/>
                  <a:pt x="3492354" y="2617582"/>
                  <a:pt x="3503053" y="2601533"/>
                </a:cubicBezTo>
                <a:lnTo>
                  <a:pt x="3528811" y="2562896"/>
                </a:lnTo>
                <a:cubicBezTo>
                  <a:pt x="3533104" y="2545724"/>
                  <a:pt x="3536604" y="2528335"/>
                  <a:pt x="3541690" y="2511381"/>
                </a:cubicBezTo>
                <a:cubicBezTo>
                  <a:pt x="3549492" y="2485375"/>
                  <a:pt x="3562123" y="2460731"/>
                  <a:pt x="3567448" y="2434107"/>
                </a:cubicBezTo>
                <a:cubicBezTo>
                  <a:pt x="3571741" y="2412642"/>
                  <a:pt x="3575405" y="2391042"/>
                  <a:pt x="3580327" y="2369713"/>
                </a:cubicBezTo>
                <a:cubicBezTo>
                  <a:pt x="3588287" y="2335219"/>
                  <a:pt x="3599141" y="2301395"/>
                  <a:pt x="3606084" y="2266682"/>
                </a:cubicBezTo>
                <a:cubicBezTo>
                  <a:pt x="3621999" y="2187110"/>
                  <a:pt x="3606821" y="2220501"/>
                  <a:pt x="3644721" y="2163651"/>
                </a:cubicBezTo>
                <a:cubicBezTo>
                  <a:pt x="3676098" y="2006766"/>
                  <a:pt x="3634338" y="2201723"/>
                  <a:pt x="3683358" y="2021983"/>
                </a:cubicBezTo>
                <a:cubicBezTo>
                  <a:pt x="3689118" y="2000865"/>
                  <a:pt x="3688756" y="1978161"/>
                  <a:pt x="3696237" y="1957589"/>
                </a:cubicBezTo>
                <a:cubicBezTo>
                  <a:pt x="3706078" y="1930525"/>
                  <a:pt x="3725360" y="1907497"/>
                  <a:pt x="3734873" y="1880316"/>
                </a:cubicBezTo>
                <a:cubicBezTo>
                  <a:pt x="3755522" y="1821319"/>
                  <a:pt x="3758436" y="1755920"/>
                  <a:pt x="3786389" y="1700012"/>
                </a:cubicBezTo>
                <a:cubicBezTo>
                  <a:pt x="3799268" y="1674254"/>
                  <a:pt x="3812957" y="1648886"/>
                  <a:pt x="3825025" y="1622738"/>
                </a:cubicBezTo>
                <a:cubicBezTo>
                  <a:pt x="3838726" y="1593053"/>
                  <a:pt x="3849041" y="1561829"/>
                  <a:pt x="3863662" y="1532586"/>
                </a:cubicBezTo>
                <a:cubicBezTo>
                  <a:pt x="3874857" y="1510197"/>
                  <a:pt x="3890142" y="1490074"/>
                  <a:pt x="3902299" y="1468192"/>
                </a:cubicBezTo>
                <a:cubicBezTo>
                  <a:pt x="3911623" y="1451409"/>
                  <a:pt x="3917881" y="1432957"/>
                  <a:pt x="3928056" y="1416676"/>
                </a:cubicBezTo>
                <a:cubicBezTo>
                  <a:pt x="3967731" y="1353196"/>
                  <a:pt x="4032329" y="1299525"/>
                  <a:pt x="4082603" y="1249251"/>
                </a:cubicBezTo>
                <a:cubicBezTo>
                  <a:pt x="4146559" y="1185295"/>
                  <a:pt x="4177097" y="1150806"/>
                  <a:pt x="4250028" y="1094705"/>
                </a:cubicBezTo>
                <a:cubicBezTo>
                  <a:pt x="4274565" y="1075830"/>
                  <a:pt x="4303128" y="1062528"/>
                  <a:pt x="4327301" y="1043189"/>
                </a:cubicBezTo>
                <a:cubicBezTo>
                  <a:pt x="4346264" y="1028019"/>
                  <a:pt x="4359177" y="1005958"/>
                  <a:pt x="4378817" y="991674"/>
                </a:cubicBezTo>
                <a:cubicBezTo>
                  <a:pt x="4406808" y="971317"/>
                  <a:pt x="4439855" y="958874"/>
                  <a:pt x="4468969" y="940158"/>
                </a:cubicBezTo>
                <a:cubicBezTo>
                  <a:pt x="4500033" y="920188"/>
                  <a:pt x="4528394" y="896249"/>
                  <a:pt x="4559121" y="875764"/>
                </a:cubicBezTo>
                <a:cubicBezTo>
                  <a:pt x="4693049" y="786479"/>
                  <a:pt x="4621323" y="836326"/>
                  <a:pt x="4739425" y="772733"/>
                </a:cubicBezTo>
                <a:cubicBezTo>
                  <a:pt x="4859217" y="708230"/>
                  <a:pt x="4788912" y="729350"/>
                  <a:pt x="4893972" y="708338"/>
                </a:cubicBezTo>
                <a:cubicBezTo>
                  <a:pt x="5083915" y="602815"/>
                  <a:pt x="4935635" y="680034"/>
                  <a:pt x="5100034" y="605307"/>
                </a:cubicBezTo>
                <a:cubicBezTo>
                  <a:pt x="5142477" y="586015"/>
                  <a:pt x="5169548" y="566445"/>
                  <a:pt x="5215944" y="553792"/>
                </a:cubicBezTo>
                <a:cubicBezTo>
                  <a:pt x="5263576" y="540801"/>
                  <a:pt x="5386518" y="531977"/>
                  <a:pt x="5422006" y="528034"/>
                </a:cubicBezTo>
                <a:cubicBezTo>
                  <a:pt x="5668432" y="500653"/>
                  <a:pt x="5368088" y="521695"/>
                  <a:pt x="5834129" y="502276"/>
                </a:cubicBezTo>
                <a:lnTo>
                  <a:pt x="6529589" y="515155"/>
                </a:lnTo>
                <a:cubicBezTo>
                  <a:pt x="6559928" y="516150"/>
                  <a:pt x="6589571" y="524682"/>
                  <a:pt x="6619741" y="528034"/>
                </a:cubicBezTo>
                <a:cubicBezTo>
                  <a:pt x="6666868" y="533270"/>
                  <a:pt x="6714186" y="536620"/>
                  <a:pt x="6761408" y="540913"/>
                </a:cubicBezTo>
                <a:cubicBezTo>
                  <a:pt x="6782873" y="549499"/>
                  <a:pt x="6803871" y="559360"/>
                  <a:pt x="6825803" y="566671"/>
                </a:cubicBezTo>
                <a:cubicBezTo>
                  <a:pt x="6855452" y="576554"/>
                  <a:pt x="6886785" y="581209"/>
                  <a:pt x="6915955" y="592428"/>
                </a:cubicBezTo>
                <a:cubicBezTo>
                  <a:pt x="6978881" y="616630"/>
                  <a:pt x="7000466" y="638526"/>
                  <a:pt x="7057622" y="669702"/>
                </a:cubicBezTo>
                <a:cubicBezTo>
                  <a:pt x="7168591" y="730230"/>
                  <a:pt x="7110611" y="684704"/>
                  <a:pt x="7225048" y="772733"/>
                </a:cubicBezTo>
                <a:cubicBezTo>
                  <a:pt x="7251624" y="793176"/>
                  <a:pt x="7274754" y="818042"/>
                  <a:pt x="7302321" y="837127"/>
                </a:cubicBezTo>
                <a:cubicBezTo>
                  <a:pt x="7330778" y="856828"/>
                  <a:pt x="7364784" y="867876"/>
                  <a:pt x="7392473" y="888643"/>
                </a:cubicBezTo>
                <a:cubicBezTo>
                  <a:pt x="7448205" y="930442"/>
                  <a:pt x="7463350" y="967394"/>
                  <a:pt x="7508383" y="1017431"/>
                </a:cubicBezTo>
                <a:cubicBezTo>
                  <a:pt x="7607406" y="1127457"/>
                  <a:pt x="7544773" y="1033380"/>
                  <a:pt x="7637172" y="1171978"/>
                </a:cubicBezTo>
                <a:cubicBezTo>
                  <a:pt x="7699017" y="1264745"/>
                  <a:pt x="7711173" y="1286147"/>
                  <a:pt x="7753082" y="1390919"/>
                </a:cubicBezTo>
                <a:cubicBezTo>
                  <a:pt x="7776416" y="1449254"/>
                  <a:pt x="7785545" y="1498015"/>
                  <a:pt x="7804597" y="1558344"/>
                </a:cubicBezTo>
                <a:cubicBezTo>
                  <a:pt x="7820949" y="1610125"/>
                  <a:pt x="7856113" y="1712890"/>
                  <a:pt x="7856113" y="1712890"/>
                </a:cubicBezTo>
                <a:cubicBezTo>
                  <a:pt x="7889808" y="1915076"/>
                  <a:pt x="7843730" y="1663361"/>
                  <a:pt x="7894749" y="1867437"/>
                </a:cubicBezTo>
                <a:lnTo>
                  <a:pt x="7946265" y="2073499"/>
                </a:lnTo>
                <a:cubicBezTo>
                  <a:pt x="7959008" y="2175441"/>
                  <a:pt x="7972022" y="2263436"/>
                  <a:pt x="7972022" y="2369713"/>
                </a:cubicBezTo>
                <a:cubicBezTo>
                  <a:pt x="7972022" y="2498573"/>
                  <a:pt x="7965917" y="2627397"/>
                  <a:pt x="7959144" y="2756079"/>
                </a:cubicBezTo>
                <a:cubicBezTo>
                  <a:pt x="7957325" y="2790642"/>
                  <a:pt x="7951955" y="2824970"/>
                  <a:pt x="7946265" y="2859110"/>
                </a:cubicBezTo>
                <a:cubicBezTo>
                  <a:pt x="7930262" y="2955125"/>
                  <a:pt x="7933386" y="2869639"/>
                  <a:pt x="7933386" y="2949262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616B4-AD44-E49C-D9DB-CB7DE071A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Imperial Sans Display" panose="020B0503020202020204" pitchFamily="34" charset="0"/>
                <a:cs typeface="Arial" panose="020B0604020202020204" pitchFamily="34" charset="0"/>
              </a:rPr>
              <a:t>The </a:t>
            </a:r>
            <a:r>
              <a:rPr lang="en-GB" sz="2400" b="1" dirty="0">
                <a:latin typeface="Imperial Sans Display" panose="020B0503020202020204" pitchFamily="34" charset="0"/>
                <a:cs typeface="Arial" panose="020B0604020202020204" pitchFamily="34" charset="0"/>
              </a:rPr>
              <a:t>Distributional method </a:t>
            </a:r>
            <a:r>
              <a:rPr lang="en-GB" sz="2400" dirty="0">
                <a:latin typeface="Imperial Sans Display" panose="020B0503020202020204" pitchFamily="34" charset="0"/>
                <a:cs typeface="Arial" panose="020B0604020202020204" pitchFamily="34" charset="0"/>
              </a:rPr>
              <a:t>to retain power when </a:t>
            </a:r>
            <a:r>
              <a:rPr lang="en-GB" sz="2400" dirty="0" err="1">
                <a:latin typeface="Imperial Sans Display" panose="020B0503020202020204" pitchFamily="34" charset="0"/>
                <a:cs typeface="Arial" panose="020B0604020202020204" pitchFamily="34" charset="0"/>
              </a:rPr>
              <a:t>dictomising</a:t>
            </a:r>
            <a:r>
              <a:rPr lang="en-GB" sz="2400" dirty="0">
                <a:latin typeface="Imperial Sans Display" panose="020B0503020202020204" pitchFamily="34" charset="0"/>
                <a:cs typeface="Arial" panose="020B0604020202020204" pitchFamily="34" charset="0"/>
              </a:rPr>
              <a:t> continuous outcome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Imperial Sans Display" panose="020B0503020202020204" pitchFamily="34" charset="0"/>
                <a:cs typeface="Arial" panose="020B0604020202020204" pitchFamily="34" charset="0"/>
              </a:rPr>
              <a:t>The ADAPT trial is an example using </a:t>
            </a:r>
            <a:r>
              <a:rPr lang="en-GB" sz="2400" dirty="0" err="1">
                <a:latin typeface="Imperial Sans Display" panose="020B0503020202020204" pitchFamily="34" charset="0"/>
                <a:cs typeface="Arial" panose="020B0604020202020204" pitchFamily="34" charset="0"/>
              </a:rPr>
              <a:t>stata</a:t>
            </a:r>
            <a:r>
              <a:rPr lang="en-GB" sz="2400" dirty="0">
                <a:latin typeface="Imperial Sans Display" panose="020B0503020202020204" pitchFamily="34" charset="0"/>
                <a:cs typeface="Arial" panose="020B0604020202020204" pitchFamily="34" charset="0"/>
              </a:rPr>
              <a:t> command </a:t>
            </a:r>
            <a:r>
              <a:rPr lang="en-US" sz="2400" b="1" kern="100" dirty="0" err="1">
                <a:solidFill>
                  <a:srgbClr val="002060"/>
                </a:solidFill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distdicho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What Is a Distribution Strategy and How to Build One">
            <a:extLst>
              <a:ext uri="{FF2B5EF4-FFF2-40B4-BE49-F238E27FC236}">
                <a16:creationId xmlns:a16="http://schemas.microsoft.com/office/drawing/2014/main" id="{4F56EA74-3BA0-38B0-4264-02C8A8FDF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41" y="3097548"/>
            <a:ext cx="5267459" cy="316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79496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4E47F87-2C9C-DE8C-E831-20BDD2A40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36" y="3189451"/>
            <a:ext cx="2862523" cy="202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324E4-8A58-F505-74BA-CE66D871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64" y="236874"/>
            <a:ext cx="11540763" cy="649521"/>
          </a:xfrm>
        </p:spPr>
        <p:txBody>
          <a:bodyPr/>
          <a:lstStyle/>
          <a:p>
            <a:r>
              <a:rPr lang="en-GB" sz="3600" dirty="0"/>
              <a:t>Context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DD523-059C-6E98-3821-581345DA0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4</a:t>
            </a:fld>
            <a:endParaRPr lang="en-GB"/>
          </a:p>
        </p:txBody>
      </p:sp>
      <p:pic>
        <p:nvPicPr>
          <p:cNvPr id="1026" name="Picture 2" descr="Multiple types and ways of collecting data - Our Voices">
            <a:extLst>
              <a:ext uri="{FF2B5EF4-FFF2-40B4-BE49-F238E27FC236}">
                <a16:creationId xmlns:a16="http://schemas.microsoft.com/office/drawing/2014/main" id="{8A00941E-5AF1-CFC6-8FE7-7C6E3DA51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71" y="701299"/>
            <a:ext cx="1659588" cy="154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F988CC-1D4B-AF88-838B-B7E1A9391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089" y="3292851"/>
            <a:ext cx="1831205" cy="18625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6F4997-3901-B8A8-A514-0C01F6272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5617" y="3202713"/>
            <a:ext cx="2307473" cy="1873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E67327-7819-D832-44CE-178022F9FA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6876" y="3338388"/>
            <a:ext cx="2497955" cy="19526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ECB3B9A-F338-1C53-888D-25C537B4AE8A}"/>
              </a:ext>
            </a:extLst>
          </p:cNvPr>
          <p:cNvSpPr txBox="1"/>
          <p:nvPr/>
        </p:nvSpPr>
        <p:spPr>
          <a:xfrm>
            <a:off x="4595659" y="298624"/>
            <a:ext cx="2331612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2400" b="1" dirty="0">
                <a:solidFill>
                  <a:schemeClr val="tx1"/>
                </a:solidFill>
              </a:rPr>
              <a:t>Data Collection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85A158-70E7-DB35-249D-82AA4CAD339A}"/>
              </a:ext>
            </a:extLst>
          </p:cNvPr>
          <p:cNvSpPr txBox="1"/>
          <p:nvPr/>
        </p:nvSpPr>
        <p:spPr>
          <a:xfrm>
            <a:off x="307943" y="2660115"/>
            <a:ext cx="2819716" cy="51134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2400" b="1" dirty="0">
                <a:solidFill>
                  <a:schemeClr val="tx1"/>
                </a:solidFill>
              </a:rPr>
              <a:t>Spontaneous Reports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3E5288-F282-73FE-0740-E62026A2ACE0}"/>
              </a:ext>
            </a:extLst>
          </p:cNvPr>
          <p:cNvSpPr txBox="1"/>
          <p:nvPr/>
        </p:nvSpPr>
        <p:spPr>
          <a:xfrm>
            <a:off x="4762202" y="2458589"/>
            <a:ext cx="2331614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2400" b="1" dirty="0">
                <a:solidFill>
                  <a:schemeClr val="tx1"/>
                </a:solidFill>
              </a:rPr>
              <a:t>Prompted – </a:t>
            </a:r>
          </a:p>
          <a:p>
            <a:pPr algn="ctr">
              <a:lnSpc>
                <a:spcPct val="105000"/>
              </a:lnSpc>
            </a:pPr>
            <a:r>
              <a:rPr lang="en-GB" sz="2400" b="1" dirty="0">
                <a:solidFill>
                  <a:schemeClr val="tx1"/>
                </a:solidFill>
              </a:rPr>
              <a:t>Questionnaires or Open Question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258299-60BD-16A3-EB6E-E0C8DCCE65A0}"/>
              </a:ext>
            </a:extLst>
          </p:cNvPr>
          <p:cNvSpPr txBox="1"/>
          <p:nvPr/>
        </p:nvSpPr>
        <p:spPr>
          <a:xfrm>
            <a:off x="8641219" y="2462554"/>
            <a:ext cx="3285645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GB" sz="2400" b="1" dirty="0">
                <a:solidFill>
                  <a:schemeClr val="tx1"/>
                </a:solidFill>
              </a:rPr>
              <a:t>Patient</a:t>
            </a:r>
            <a:r>
              <a:rPr lang="en-GB" sz="2400" b="1" dirty="0"/>
              <a:t> C</a:t>
            </a:r>
            <a:r>
              <a:rPr lang="en-GB" sz="2400" b="1" dirty="0">
                <a:solidFill>
                  <a:schemeClr val="tx1"/>
                </a:solidFill>
              </a:rPr>
              <a:t>linical </a:t>
            </a:r>
          </a:p>
          <a:p>
            <a:pPr algn="ctr">
              <a:lnSpc>
                <a:spcPct val="105000"/>
              </a:lnSpc>
            </a:pPr>
            <a:r>
              <a:rPr lang="en-GB" sz="2400" b="1" dirty="0">
                <a:solidFill>
                  <a:schemeClr val="tx1"/>
                </a:solidFill>
              </a:rPr>
              <a:t>&amp; Biological Samples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9AB9E96-D057-1A18-73E2-610C4B23CA36}"/>
              </a:ext>
            </a:extLst>
          </p:cNvPr>
          <p:cNvSpPr/>
          <p:nvPr/>
        </p:nvSpPr>
        <p:spPr>
          <a:xfrm>
            <a:off x="2446986" y="2202287"/>
            <a:ext cx="7972022" cy="3657600"/>
          </a:xfrm>
          <a:custGeom>
            <a:avLst/>
            <a:gdLst>
              <a:gd name="connsiteX0" fmla="*/ 0 w 7972022"/>
              <a:gd name="connsiteY0" fmla="*/ 38637 h 3657600"/>
              <a:gd name="connsiteX1" fmla="*/ 64394 w 7972022"/>
              <a:gd name="connsiteY1" fmla="*/ 25758 h 3657600"/>
              <a:gd name="connsiteX2" fmla="*/ 103031 w 7972022"/>
              <a:gd name="connsiteY2" fmla="*/ 12879 h 3657600"/>
              <a:gd name="connsiteX3" fmla="*/ 231820 w 7972022"/>
              <a:gd name="connsiteY3" fmla="*/ 0 h 3657600"/>
              <a:gd name="connsiteX4" fmla="*/ 540913 w 7972022"/>
              <a:gd name="connsiteY4" fmla="*/ 25758 h 3657600"/>
              <a:gd name="connsiteX5" fmla="*/ 579549 w 7972022"/>
              <a:gd name="connsiteY5" fmla="*/ 38637 h 3657600"/>
              <a:gd name="connsiteX6" fmla="*/ 669701 w 7972022"/>
              <a:gd name="connsiteY6" fmla="*/ 115910 h 3657600"/>
              <a:gd name="connsiteX7" fmla="*/ 746975 w 7972022"/>
              <a:gd name="connsiteY7" fmla="*/ 154547 h 3657600"/>
              <a:gd name="connsiteX8" fmla="*/ 798490 w 7972022"/>
              <a:gd name="connsiteY8" fmla="*/ 206062 h 3657600"/>
              <a:gd name="connsiteX9" fmla="*/ 862884 w 7972022"/>
              <a:gd name="connsiteY9" fmla="*/ 334851 h 3657600"/>
              <a:gd name="connsiteX10" fmla="*/ 888642 w 7972022"/>
              <a:gd name="connsiteY10" fmla="*/ 373488 h 3657600"/>
              <a:gd name="connsiteX11" fmla="*/ 901521 w 7972022"/>
              <a:gd name="connsiteY11" fmla="*/ 412124 h 3657600"/>
              <a:gd name="connsiteX12" fmla="*/ 927279 w 7972022"/>
              <a:gd name="connsiteY12" fmla="*/ 515155 h 3657600"/>
              <a:gd name="connsiteX13" fmla="*/ 940158 w 7972022"/>
              <a:gd name="connsiteY13" fmla="*/ 695459 h 3657600"/>
              <a:gd name="connsiteX14" fmla="*/ 953037 w 7972022"/>
              <a:gd name="connsiteY14" fmla="*/ 811369 h 3657600"/>
              <a:gd name="connsiteX15" fmla="*/ 940158 w 7972022"/>
              <a:gd name="connsiteY15" fmla="*/ 1030310 h 3657600"/>
              <a:gd name="connsiteX16" fmla="*/ 914400 w 7972022"/>
              <a:gd name="connsiteY16" fmla="*/ 1107583 h 3657600"/>
              <a:gd name="connsiteX17" fmla="*/ 888642 w 7972022"/>
              <a:gd name="connsiteY17" fmla="*/ 1287888 h 3657600"/>
              <a:gd name="connsiteX18" fmla="*/ 862884 w 7972022"/>
              <a:gd name="connsiteY18" fmla="*/ 1352282 h 3657600"/>
              <a:gd name="connsiteX19" fmla="*/ 850006 w 7972022"/>
              <a:gd name="connsiteY19" fmla="*/ 1403798 h 3657600"/>
              <a:gd name="connsiteX20" fmla="*/ 837127 w 7972022"/>
              <a:gd name="connsiteY20" fmla="*/ 1442434 h 3657600"/>
              <a:gd name="connsiteX21" fmla="*/ 824248 w 7972022"/>
              <a:gd name="connsiteY21" fmla="*/ 1493950 h 3657600"/>
              <a:gd name="connsiteX22" fmla="*/ 798490 w 7972022"/>
              <a:gd name="connsiteY22" fmla="*/ 1545465 h 3657600"/>
              <a:gd name="connsiteX23" fmla="*/ 746975 w 7972022"/>
              <a:gd name="connsiteY23" fmla="*/ 1648496 h 3657600"/>
              <a:gd name="connsiteX24" fmla="*/ 721217 w 7972022"/>
              <a:gd name="connsiteY24" fmla="*/ 1738648 h 3657600"/>
              <a:gd name="connsiteX25" fmla="*/ 682580 w 7972022"/>
              <a:gd name="connsiteY25" fmla="*/ 1803043 h 3657600"/>
              <a:gd name="connsiteX26" fmla="*/ 656822 w 7972022"/>
              <a:gd name="connsiteY26" fmla="*/ 1867437 h 3657600"/>
              <a:gd name="connsiteX27" fmla="*/ 631065 w 7972022"/>
              <a:gd name="connsiteY27" fmla="*/ 1906074 h 3657600"/>
              <a:gd name="connsiteX28" fmla="*/ 579549 w 7972022"/>
              <a:gd name="connsiteY28" fmla="*/ 2021983 h 3657600"/>
              <a:gd name="connsiteX29" fmla="*/ 528034 w 7972022"/>
              <a:gd name="connsiteY29" fmla="*/ 2125014 h 3657600"/>
              <a:gd name="connsiteX30" fmla="*/ 489397 w 7972022"/>
              <a:gd name="connsiteY30" fmla="*/ 2240924 h 3657600"/>
              <a:gd name="connsiteX31" fmla="*/ 476518 w 7972022"/>
              <a:gd name="connsiteY31" fmla="*/ 2369713 h 3657600"/>
              <a:gd name="connsiteX32" fmla="*/ 463639 w 7972022"/>
              <a:gd name="connsiteY32" fmla="*/ 2421228 h 3657600"/>
              <a:gd name="connsiteX33" fmla="*/ 450760 w 7972022"/>
              <a:gd name="connsiteY33" fmla="*/ 2485623 h 3657600"/>
              <a:gd name="connsiteX34" fmla="*/ 450760 w 7972022"/>
              <a:gd name="connsiteY34" fmla="*/ 2807595 h 3657600"/>
              <a:gd name="connsiteX35" fmla="*/ 502276 w 7972022"/>
              <a:gd name="connsiteY35" fmla="*/ 2936383 h 3657600"/>
              <a:gd name="connsiteX36" fmla="*/ 540913 w 7972022"/>
              <a:gd name="connsiteY36" fmla="*/ 3013657 h 3657600"/>
              <a:gd name="connsiteX37" fmla="*/ 592428 w 7972022"/>
              <a:gd name="connsiteY37" fmla="*/ 3090930 h 3657600"/>
              <a:gd name="connsiteX38" fmla="*/ 721217 w 7972022"/>
              <a:gd name="connsiteY38" fmla="*/ 3181082 h 3657600"/>
              <a:gd name="connsiteX39" fmla="*/ 734096 w 7972022"/>
              <a:gd name="connsiteY39" fmla="*/ 3219719 h 3657600"/>
              <a:gd name="connsiteX40" fmla="*/ 772732 w 7972022"/>
              <a:gd name="connsiteY40" fmla="*/ 3245476 h 3657600"/>
              <a:gd name="connsiteX41" fmla="*/ 811369 w 7972022"/>
              <a:gd name="connsiteY41" fmla="*/ 3284113 h 3657600"/>
              <a:gd name="connsiteX42" fmla="*/ 940158 w 7972022"/>
              <a:gd name="connsiteY42" fmla="*/ 3361386 h 3657600"/>
              <a:gd name="connsiteX43" fmla="*/ 1184856 w 7972022"/>
              <a:gd name="connsiteY43" fmla="*/ 3515933 h 3657600"/>
              <a:gd name="connsiteX44" fmla="*/ 1326524 w 7972022"/>
              <a:gd name="connsiteY44" fmla="*/ 3554569 h 3657600"/>
              <a:gd name="connsiteX45" fmla="*/ 1468191 w 7972022"/>
              <a:gd name="connsiteY45" fmla="*/ 3593206 h 3657600"/>
              <a:gd name="connsiteX46" fmla="*/ 1790163 w 7972022"/>
              <a:gd name="connsiteY46" fmla="*/ 3657600 h 3657600"/>
              <a:gd name="connsiteX47" fmla="*/ 2343955 w 7972022"/>
              <a:gd name="connsiteY47" fmla="*/ 3618964 h 3657600"/>
              <a:gd name="connsiteX48" fmla="*/ 2511380 w 7972022"/>
              <a:gd name="connsiteY48" fmla="*/ 3541690 h 3657600"/>
              <a:gd name="connsiteX49" fmla="*/ 2575775 w 7972022"/>
              <a:gd name="connsiteY49" fmla="*/ 3528812 h 3657600"/>
              <a:gd name="connsiteX50" fmla="*/ 2678806 w 7972022"/>
              <a:gd name="connsiteY50" fmla="*/ 3490175 h 3657600"/>
              <a:gd name="connsiteX51" fmla="*/ 2884868 w 7972022"/>
              <a:gd name="connsiteY51" fmla="*/ 3400023 h 3657600"/>
              <a:gd name="connsiteX52" fmla="*/ 2987899 w 7972022"/>
              <a:gd name="connsiteY52" fmla="*/ 3348507 h 3657600"/>
              <a:gd name="connsiteX53" fmla="*/ 3103808 w 7972022"/>
              <a:gd name="connsiteY53" fmla="*/ 3245476 h 3657600"/>
              <a:gd name="connsiteX54" fmla="*/ 3193960 w 7972022"/>
              <a:gd name="connsiteY54" fmla="*/ 3155324 h 3657600"/>
              <a:gd name="connsiteX55" fmla="*/ 3232597 w 7972022"/>
              <a:gd name="connsiteY55" fmla="*/ 3116688 h 3657600"/>
              <a:gd name="connsiteX56" fmla="*/ 3309870 w 7972022"/>
              <a:gd name="connsiteY56" fmla="*/ 3013657 h 3657600"/>
              <a:gd name="connsiteX57" fmla="*/ 3335628 w 7972022"/>
              <a:gd name="connsiteY57" fmla="*/ 2975020 h 3657600"/>
              <a:gd name="connsiteX58" fmla="*/ 3374265 w 7972022"/>
              <a:gd name="connsiteY58" fmla="*/ 2949262 h 3657600"/>
              <a:gd name="connsiteX59" fmla="*/ 3425780 w 7972022"/>
              <a:gd name="connsiteY59" fmla="*/ 2871989 h 3657600"/>
              <a:gd name="connsiteX60" fmla="*/ 3464417 w 7972022"/>
              <a:gd name="connsiteY60" fmla="*/ 2730321 h 3657600"/>
              <a:gd name="connsiteX61" fmla="*/ 3503053 w 7972022"/>
              <a:gd name="connsiteY61" fmla="*/ 2601533 h 3657600"/>
              <a:gd name="connsiteX62" fmla="*/ 3528811 w 7972022"/>
              <a:gd name="connsiteY62" fmla="*/ 2562896 h 3657600"/>
              <a:gd name="connsiteX63" fmla="*/ 3541690 w 7972022"/>
              <a:gd name="connsiteY63" fmla="*/ 2511381 h 3657600"/>
              <a:gd name="connsiteX64" fmla="*/ 3567448 w 7972022"/>
              <a:gd name="connsiteY64" fmla="*/ 2434107 h 3657600"/>
              <a:gd name="connsiteX65" fmla="*/ 3580327 w 7972022"/>
              <a:gd name="connsiteY65" fmla="*/ 2369713 h 3657600"/>
              <a:gd name="connsiteX66" fmla="*/ 3606084 w 7972022"/>
              <a:gd name="connsiteY66" fmla="*/ 2266682 h 3657600"/>
              <a:gd name="connsiteX67" fmla="*/ 3644721 w 7972022"/>
              <a:gd name="connsiteY67" fmla="*/ 2163651 h 3657600"/>
              <a:gd name="connsiteX68" fmla="*/ 3683358 w 7972022"/>
              <a:gd name="connsiteY68" fmla="*/ 2021983 h 3657600"/>
              <a:gd name="connsiteX69" fmla="*/ 3696237 w 7972022"/>
              <a:gd name="connsiteY69" fmla="*/ 1957589 h 3657600"/>
              <a:gd name="connsiteX70" fmla="*/ 3734873 w 7972022"/>
              <a:gd name="connsiteY70" fmla="*/ 1880316 h 3657600"/>
              <a:gd name="connsiteX71" fmla="*/ 3786389 w 7972022"/>
              <a:gd name="connsiteY71" fmla="*/ 1700012 h 3657600"/>
              <a:gd name="connsiteX72" fmla="*/ 3825025 w 7972022"/>
              <a:gd name="connsiteY72" fmla="*/ 1622738 h 3657600"/>
              <a:gd name="connsiteX73" fmla="*/ 3863662 w 7972022"/>
              <a:gd name="connsiteY73" fmla="*/ 1532586 h 3657600"/>
              <a:gd name="connsiteX74" fmla="*/ 3902299 w 7972022"/>
              <a:gd name="connsiteY74" fmla="*/ 1468192 h 3657600"/>
              <a:gd name="connsiteX75" fmla="*/ 3928056 w 7972022"/>
              <a:gd name="connsiteY75" fmla="*/ 1416676 h 3657600"/>
              <a:gd name="connsiteX76" fmla="*/ 4082603 w 7972022"/>
              <a:gd name="connsiteY76" fmla="*/ 1249251 h 3657600"/>
              <a:gd name="connsiteX77" fmla="*/ 4250028 w 7972022"/>
              <a:gd name="connsiteY77" fmla="*/ 1094705 h 3657600"/>
              <a:gd name="connsiteX78" fmla="*/ 4327301 w 7972022"/>
              <a:gd name="connsiteY78" fmla="*/ 1043189 h 3657600"/>
              <a:gd name="connsiteX79" fmla="*/ 4378817 w 7972022"/>
              <a:gd name="connsiteY79" fmla="*/ 991674 h 3657600"/>
              <a:gd name="connsiteX80" fmla="*/ 4468969 w 7972022"/>
              <a:gd name="connsiteY80" fmla="*/ 940158 h 3657600"/>
              <a:gd name="connsiteX81" fmla="*/ 4559121 w 7972022"/>
              <a:gd name="connsiteY81" fmla="*/ 875764 h 3657600"/>
              <a:gd name="connsiteX82" fmla="*/ 4739425 w 7972022"/>
              <a:gd name="connsiteY82" fmla="*/ 772733 h 3657600"/>
              <a:gd name="connsiteX83" fmla="*/ 4893972 w 7972022"/>
              <a:gd name="connsiteY83" fmla="*/ 708338 h 3657600"/>
              <a:gd name="connsiteX84" fmla="*/ 5100034 w 7972022"/>
              <a:gd name="connsiteY84" fmla="*/ 605307 h 3657600"/>
              <a:gd name="connsiteX85" fmla="*/ 5215944 w 7972022"/>
              <a:gd name="connsiteY85" fmla="*/ 553792 h 3657600"/>
              <a:gd name="connsiteX86" fmla="*/ 5422006 w 7972022"/>
              <a:gd name="connsiteY86" fmla="*/ 528034 h 3657600"/>
              <a:gd name="connsiteX87" fmla="*/ 5834129 w 7972022"/>
              <a:gd name="connsiteY87" fmla="*/ 502276 h 3657600"/>
              <a:gd name="connsiteX88" fmla="*/ 6529589 w 7972022"/>
              <a:gd name="connsiteY88" fmla="*/ 515155 h 3657600"/>
              <a:gd name="connsiteX89" fmla="*/ 6619741 w 7972022"/>
              <a:gd name="connsiteY89" fmla="*/ 528034 h 3657600"/>
              <a:gd name="connsiteX90" fmla="*/ 6761408 w 7972022"/>
              <a:gd name="connsiteY90" fmla="*/ 540913 h 3657600"/>
              <a:gd name="connsiteX91" fmla="*/ 6825803 w 7972022"/>
              <a:gd name="connsiteY91" fmla="*/ 566671 h 3657600"/>
              <a:gd name="connsiteX92" fmla="*/ 6915955 w 7972022"/>
              <a:gd name="connsiteY92" fmla="*/ 592428 h 3657600"/>
              <a:gd name="connsiteX93" fmla="*/ 7057622 w 7972022"/>
              <a:gd name="connsiteY93" fmla="*/ 669702 h 3657600"/>
              <a:gd name="connsiteX94" fmla="*/ 7225048 w 7972022"/>
              <a:gd name="connsiteY94" fmla="*/ 772733 h 3657600"/>
              <a:gd name="connsiteX95" fmla="*/ 7302321 w 7972022"/>
              <a:gd name="connsiteY95" fmla="*/ 837127 h 3657600"/>
              <a:gd name="connsiteX96" fmla="*/ 7392473 w 7972022"/>
              <a:gd name="connsiteY96" fmla="*/ 888643 h 3657600"/>
              <a:gd name="connsiteX97" fmla="*/ 7508383 w 7972022"/>
              <a:gd name="connsiteY97" fmla="*/ 1017431 h 3657600"/>
              <a:gd name="connsiteX98" fmla="*/ 7637172 w 7972022"/>
              <a:gd name="connsiteY98" fmla="*/ 1171978 h 3657600"/>
              <a:gd name="connsiteX99" fmla="*/ 7753082 w 7972022"/>
              <a:gd name="connsiteY99" fmla="*/ 1390919 h 3657600"/>
              <a:gd name="connsiteX100" fmla="*/ 7804597 w 7972022"/>
              <a:gd name="connsiteY100" fmla="*/ 1558344 h 3657600"/>
              <a:gd name="connsiteX101" fmla="*/ 7856113 w 7972022"/>
              <a:gd name="connsiteY101" fmla="*/ 1712890 h 3657600"/>
              <a:gd name="connsiteX102" fmla="*/ 7894749 w 7972022"/>
              <a:gd name="connsiteY102" fmla="*/ 1867437 h 3657600"/>
              <a:gd name="connsiteX103" fmla="*/ 7946265 w 7972022"/>
              <a:gd name="connsiteY103" fmla="*/ 2073499 h 3657600"/>
              <a:gd name="connsiteX104" fmla="*/ 7972022 w 7972022"/>
              <a:gd name="connsiteY104" fmla="*/ 2369713 h 3657600"/>
              <a:gd name="connsiteX105" fmla="*/ 7959144 w 7972022"/>
              <a:gd name="connsiteY105" fmla="*/ 2756079 h 3657600"/>
              <a:gd name="connsiteX106" fmla="*/ 7946265 w 7972022"/>
              <a:gd name="connsiteY106" fmla="*/ 2859110 h 3657600"/>
              <a:gd name="connsiteX107" fmla="*/ 7933386 w 7972022"/>
              <a:gd name="connsiteY107" fmla="*/ 2949262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7972022" h="3657600">
                <a:moveTo>
                  <a:pt x="0" y="38637"/>
                </a:moveTo>
                <a:cubicBezTo>
                  <a:pt x="21465" y="34344"/>
                  <a:pt x="43158" y="31067"/>
                  <a:pt x="64394" y="25758"/>
                </a:cubicBezTo>
                <a:cubicBezTo>
                  <a:pt x="77564" y="22465"/>
                  <a:pt x="89613" y="14943"/>
                  <a:pt x="103031" y="12879"/>
                </a:cubicBezTo>
                <a:cubicBezTo>
                  <a:pt x="145673" y="6319"/>
                  <a:pt x="188890" y="4293"/>
                  <a:pt x="231820" y="0"/>
                </a:cubicBezTo>
                <a:cubicBezTo>
                  <a:pt x="407788" y="8798"/>
                  <a:pt x="426441" y="-6949"/>
                  <a:pt x="540913" y="25758"/>
                </a:cubicBezTo>
                <a:cubicBezTo>
                  <a:pt x="553966" y="29487"/>
                  <a:pt x="567407" y="32566"/>
                  <a:pt x="579549" y="38637"/>
                </a:cubicBezTo>
                <a:cubicBezTo>
                  <a:pt x="626857" y="62292"/>
                  <a:pt x="625337" y="77884"/>
                  <a:pt x="669701" y="115910"/>
                </a:cubicBezTo>
                <a:cubicBezTo>
                  <a:pt x="701476" y="143146"/>
                  <a:pt x="709579" y="142082"/>
                  <a:pt x="746975" y="154547"/>
                </a:cubicBezTo>
                <a:cubicBezTo>
                  <a:pt x="764147" y="171719"/>
                  <a:pt x="783581" y="186893"/>
                  <a:pt x="798490" y="206062"/>
                </a:cubicBezTo>
                <a:cubicBezTo>
                  <a:pt x="848643" y="270544"/>
                  <a:pt x="828180" y="265442"/>
                  <a:pt x="862884" y="334851"/>
                </a:cubicBezTo>
                <a:cubicBezTo>
                  <a:pt x="869806" y="348696"/>
                  <a:pt x="881720" y="359644"/>
                  <a:pt x="888642" y="373488"/>
                </a:cubicBezTo>
                <a:cubicBezTo>
                  <a:pt x="894713" y="385630"/>
                  <a:pt x="897949" y="399027"/>
                  <a:pt x="901521" y="412124"/>
                </a:cubicBezTo>
                <a:cubicBezTo>
                  <a:pt x="910836" y="446277"/>
                  <a:pt x="927279" y="515155"/>
                  <a:pt x="927279" y="515155"/>
                </a:cubicBezTo>
                <a:cubicBezTo>
                  <a:pt x="931572" y="575256"/>
                  <a:pt x="934938" y="635431"/>
                  <a:pt x="940158" y="695459"/>
                </a:cubicBezTo>
                <a:cubicBezTo>
                  <a:pt x="943526" y="734187"/>
                  <a:pt x="953037" y="772495"/>
                  <a:pt x="953037" y="811369"/>
                </a:cubicBezTo>
                <a:cubicBezTo>
                  <a:pt x="953037" y="884475"/>
                  <a:pt x="949614" y="957818"/>
                  <a:pt x="940158" y="1030310"/>
                </a:cubicBezTo>
                <a:cubicBezTo>
                  <a:pt x="936646" y="1057233"/>
                  <a:pt x="914400" y="1107583"/>
                  <a:pt x="914400" y="1107583"/>
                </a:cubicBezTo>
                <a:cubicBezTo>
                  <a:pt x="905814" y="1167685"/>
                  <a:pt x="901149" y="1228478"/>
                  <a:pt x="888642" y="1287888"/>
                </a:cubicBezTo>
                <a:cubicBezTo>
                  <a:pt x="883879" y="1310510"/>
                  <a:pt x="870195" y="1330350"/>
                  <a:pt x="862884" y="1352282"/>
                </a:cubicBezTo>
                <a:cubicBezTo>
                  <a:pt x="857287" y="1369074"/>
                  <a:pt x="854869" y="1386779"/>
                  <a:pt x="850006" y="1403798"/>
                </a:cubicBezTo>
                <a:cubicBezTo>
                  <a:pt x="846277" y="1416851"/>
                  <a:pt x="840856" y="1429381"/>
                  <a:pt x="837127" y="1442434"/>
                </a:cubicBezTo>
                <a:cubicBezTo>
                  <a:pt x="832264" y="1459453"/>
                  <a:pt x="830463" y="1477377"/>
                  <a:pt x="824248" y="1493950"/>
                </a:cubicBezTo>
                <a:cubicBezTo>
                  <a:pt x="817507" y="1511926"/>
                  <a:pt x="807076" y="1528293"/>
                  <a:pt x="798490" y="1545465"/>
                </a:cubicBezTo>
                <a:cubicBezTo>
                  <a:pt x="772883" y="1647893"/>
                  <a:pt x="805353" y="1546334"/>
                  <a:pt x="746975" y="1648496"/>
                </a:cubicBezTo>
                <a:cubicBezTo>
                  <a:pt x="731279" y="1675964"/>
                  <a:pt x="733764" y="1710418"/>
                  <a:pt x="721217" y="1738648"/>
                </a:cubicBezTo>
                <a:cubicBezTo>
                  <a:pt x="711050" y="1761523"/>
                  <a:pt x="693775" y="1780653"/>
                  <a:pt x="682580" y="1803043"/>
                </a:cubicBezTo>
                <a:cubicBezTo>
                  <a:pt x="672241" y="1823721"/>
                  <a:pt x="667161" y="1846759"/>
                  <a:pt x="656822" y="1867437"/>
                </a:cubicBezTo>
                <a:cubicBezTo>
                  <a:pt x="649900" y="1881281"/>
                  <a:pt x="637987" y="1892230"/>
                  <a:pt x="631065" y="1906074"/>
                </a:cubicBezTo>
                <a:cubicBezTo>
                  <a:pt x="612157" y="1943891"/>
                  <a:pt x="597552" y="1983727"/>
                  <a:pt x="579549" y="2021983"/>
                </a:cubicBezTo>
                <a:cubicBezTo>
                  <a:pt x="563199" y="2056726"/>
                  <a:pt x="540176" y="2088587"/>
                  <a:pt x="528034" y="2125014"/>
                </a:cubicBezTo>
                <a:lnTo>
                  <a:pt x="489397" y="2240924"/>
                </a:lnTo>
                <a:cubicBezTo>
                  <a:pt x="485104" y="2283854"/>
                  <a:pt x="482620" y="2327003"/>
                  <a:pt x="476518" y="2369713"/>
                </a:cubicBezTo>
                <a:cubicBezTo>
                  <a:pt x="474015" y="2387235"/>
                  <a:pt x="467479" y="2403949"/>
                  <a:pt x="463639" y="2421228"/>
                </a:cubicBezTo>
                <a:cubicBezTo>
                  <a:pt x="458890" y="2442597"/>
                  <a:pt x="455053" y="2464158"/>
                  <a:pt x="450760" y="2485623"/>
                </a:cubicBezTo>
                <a:cubicBezTo>
                  <a:pt x="437738" y="2628878"/>
                  <a:pt x="427756" y="2654230"/>
                  <a:pt x="450760" y="2807595"/>
                </a:cubicBezTo>
                <a:cubicBezTo>
                  <a:pt x="459780" y="2867727"/>
                  <a:pt x="480504" y="2885583"/>
                  <a:pt x="502276" y="2936383"/>
                </a:cubicBezTo>
                <a:cubicBezTo>
                  <a:pt x="534270" y="3011034"/>
                  <a:pt x="491411" y="2939404"/>
                  <a:pt x="540913" y="3013657"/>
                </a:cubicBezTo>
                <a:cubicBezTo>
                  <a:pt x="555831" y="3058415"/>
                  <a:pt x="549181" y="3057664"/>
                  <a:pt x="592428" y="3090930"/>
                </a:cubicBezTo>
                <a:cubicBezTo>
                  <a:pt x="633963" y="3122880"/>
                  <a:pt x="721217" y="3181082"/>
                  <a:pt x="721217" y="3181082"/>
                </a:cubicBezTo>
                <a:cubicBezTo>
                  <a:pt x="725510" y="3193961"/>
                  <a:pt x="725615" y="3209118"/>
                  <a:pt x="734096" y="3219719"/>
                </a:cubicBezTo>
                <a:cubicBezTo>
                  <a:pt x="743765" y="3231805"/>
                  <a:pt x="760841" y="3235567"/>
                  <a:pt x="772732" y="3245476"/>
                </a:cubicBezTo>
                <a:cubicBezTo>
                  <a:pt x="786724" y="3257136"/>
                  <a:pt x="796394" y="3273746"/>
                  <a:pt x="811369" y="3284113"/>
                </a:cubicBezTo>
                <a:cubicBezTo>
                  <a:pt x="852531" y="3312610"/>
                  <a:pt x="898996" y="3332889"/>
                  <a:pt x="940158" y="3361386"/>
                </a:cubicBezTo>
                <a:cubicBezTo>
                  <a:pt x="1069071" y="3450634"/>
                  <a:pt x="1073256" y="3465206"/>
                  <a:pt x="1184856" y="3515933"/>
                </a:cubicBezTo>
                <a:cubicBezTo>
                  <a:pt x="1279173" y="3558804"/>
                  <a:pt x="1220035" y="3529513"/>
                  <a:pt x="1326524" y="3554569"/>
                </a:cubicBezTo>
                <a:cubicBezTo>
                  <a:pt x="1374170" y="3565780"/>
                  <a:pt x="1420705" y="3581334"/>
                  <a:pt x="1468191" y="3593206"/>
                </a:cubicBezTo>
                <a:cubicBezTo>
                  <a:pt x="1636127" y="3635190"/>
                  <a:pt x="1625058" y="3630083"/>
                  <a:pt x="1790163" y="3657600"/>
                </a:cubicBezTo>
                <a:cubicBezTo>
                  <a:pt x="1974760" y="3644721"/>
                  <a:pt x="2160176" y="3640585"/>
                  <a:pt x="2343955" y="3618964"/>
                </a:cubicBezTo>
                <a:cubicBezTo>
                  <a:pt x="2454637" y="3605943"/>
                  <a:pt x="2426308" y="3575718"/>
                  <a:pt x="2511380" y="3541690"/>
                </a:cubicBezTo>
                <a:cubicBezTo>
                  <a:pt x="2531704" y="3533560"/>
                  <a:pt x="2554310" y="3533105"/>
                  <a:pt x="2575775" y="3528812"/>
                </a:cubicBezTo>
                <a:cubicBezTo>
                  <a:pt x="2668257" y="3467156"/>
                  <a:pt x="2548841" y="3539686"/>
                  <a:pt x="2678806" y="3490175"/>
                </a:cubicBezTo>
                <a:cubicBezTo>
                  <a:pt x="2748868" y="3463485"/>
                  <a:pt x="2817810" y="3433552"/>
                  <a:pt x="2884868" y="3400023"/>
                </a:cubicBezTo>
                <a:cubicBezTo>
                  <a:pt x="2919212" y="3382851"/>
                  <a:pt x="2960748" y="3375658"/>
                  <a:pt x="2987899" y="3348507"/>
                </a:cubicBezTo>
                <a:cubicBezTo>
                  <a:pt x="3161949" y="3174457"/>
                  <a:pt x="2903751" y="3428863"/>
                  <a:pt x="3103808" y="3245476"/>
                </a:cubicBezTo>
                <a:cubicBezTo>
                  <a:pt x="3135136" y="3216759"/>
                  <a:pt x="3163909" y="3185375"/>
                  <a:pt x="3193960" y="3155324"/>
                </a:cubicBezTo>
                <a:cubicBezTo>
                  <a:pt x="3206839" y="3142445"/>
                  <a:pt x="3221669" y="3131259"/>
                  <a:pt x="3232597" y="3116688"/>
                </a:cubicBezTo>
                <a:cubicBezTo>
                  <a:pt x="3258355" y="3082344"/>
                  <a:pt x="3286057" y="3049377"/>
                  <a:pt x="3309870" y="3013657"/>
                </a:cubicBezTo>
                <a:cubicBezTo>
                  <a:pt x="3318456" y="3000778"/>
                  <a:pt x="3324683" y="2985965"/>
                  <a:pt x="3335628" y="2975020"/>
                </a:cubicBezTo>
                <a:cubicBezTo>
                  <a:pt x="3346573" y="2964075"/>
                  <a:pt x="3361386" y="2957848"/>
                  <a:pt x="3374265" y="2949262"/>
                </a:cubicBezTo>
                <a:cubicBezTo>
                  <a:pt x="3391437" y="2923504"/>
                  <a:pt x="3411936" y="2899678"/>
                  <a:pt x="3425780" y="2871989"/>
                </a:cubicBezTo>
                <a:cubicBezTo>
                  <a:pt x="3449905" y="2823740"/>
                  <a:pt x="3453111" y="2781197"/>
                  <a:pt x="3464417" y="2730321"/>
                </a:cubicBezTo>
                <a:cubicBezTo>
                  <a:pt x="3470416" y="2703326"/>
                  <a:pt x="3492354" y="2617582"/>
                  <a:pt x="3503053" y="2601533"/>
                </a:cubicBezTo>
                <a:lnTo>
                  <a:pt x="3528811" y="2562896"/>
                </a:lnTo>
                <a:cubicBezTo>
                  <a:pt x="3533104" y="2545724"/>
                  <a:pt x="3536604" y="2528335"/>
                  <a:pt x="3541690" y="2511381"/>
                </a:cubicBezTo>
                <a:cubicBezTo>
                  <a:pt x="3549492" y="2485375"/>
                  <a:pt x="3562123" y="2460731"/>
                  <a:pt x="3567448" y="2434107"/>
                </a:cubicBezTo>
                <a:cubicBezTo>
                  <a:pt x="3571741" y="2412642"/>
                  <a:pt x="3575405" y="2391042"/>
                  <a:pt x="3580327" y="2369713"/>
                </a:cubicBezTo>
                <a:cubicBezTo>
                  <a:pt x="3588287" y="2335219"/>
                  <a:pt x="3599141" y="2301395"/>
                  <a:pt x="3606084" y="2266682"/>
                </a:cubicBezTo>
                <a:cubicBezTo>
                  <a:pt x="3621999" y="2187110"/>
                  <a:pt x="3606821" y="2220501"/>
                  <a:pt x="3644721" y="2163651"/>
                </a:cubicBezTo>
                <a:cubicBezTo>
                  <a:pt x="3676098" y="2006766"/>
                  <a:pt x="3634338" y="2201723"/>
                  <a:pt x="3683358" y="2021983"/>
                </a:cubicBezTo>
                <a:cubicBezTo>
                  <a:pt x="3689118" y="2000865"/>
                  <a:pt x="3688756" y="1978161"/>
                  <a:pt x="3696237" y="1957589"/>
                </a:cubicBezTo>
                <a:cubicBezTo>
                  <a:pt x="3706078" y="1930525"/>
                  <a:pt x="3725360" y="1907497"/>
                  <a:pt x="3734873" y="1880316"/>
                </a:cubicBezTo>
                <a:cubicBezTo>
                  <a:pt x="3755522" y="1821319"/>
                  <a:pt x="3758436" y="1755920"/>
                  <a:pt x="3786389" y="1700012"/>
                </a:cubicBezTo>
                <a:cubicBezTo>
                  <a:pt x="3799268" y="1674254"/>
                  <a:pt x="3812957" y="1648886"/>
                  <a:pt x="3825025" y="1622738"/>
                </a:cubicBezTo>
                <a:cubicBezTo>
                  <a:pt x="3838726" y="1593053"/>
                  <a:pt x="3849041" y="1561829"/>
                  <a:pt x="3863662" y="1532586"/>
                </a:cubicBezTo>
                <a:cubicBezTo>
                  <a:pt x="3874857" y="1510197"/>
                  <a:pt x="3890142" y="1490074"/>
                  <a:pt x="3902299" y="1468192"/>
                </a:cubicBezTo>
                <a:cubicBezTo>
                  <a:pt x="3911623" y="1451409"/>
                  <a:pt x="3917881" y="1432957"/>
                  <a:pt x="3928056" y="1416676"/>
                </a:cubicBezTo>
                <a:cubicBezTo>
                  <a:pt x="3967731" y="1353196"/>
                  <a:pt x="4032329" y="1299525"/>
                  <a:pt x="4082603" y="1249251"/>
                </a:cubicBezTo>
                <a:cubicBezTo>
                  <a:pt x="4146559" y="1185295"/>
                  <a:pt x="4177097" y="1150806"/>
                  <a:pt x="4250028" y="1094705"/>
                </a:cubicBezTo>
                <a:cubicBezTo>
                  <a:pt x="4274565" y="1075830"/>
                  <a:pt x="4303128" y="1062528"/>
                  <a:pt x="4327301" y="1043189"/>
                </a:cubicBezTo>
                <a:cubicBezTo>
                  <a:pt x="4346264" y="1028019"/>
                  <a:pt x="4359177" y="1005958"/>
                  <a:pt x="4378817" y="991674"/>
                </a:cubicBezTo>
                <a:cubicBezTo>
                  <a:pt x="4406808" y="971317"/>
                  <a:pt x="4439855" y="958874"/>
                  <a:pt x="4468969" y="940158"/>
                </a:cubicBezTo>
                <a:cubicBezTo>
                  <a:pt x="4500033" y="920188"/>
                  <a:pt x="4528394" y="896249"/>
                  <a:pt x="4559121" y="875764"/>
                </a:cubicBezTo>
                <a:cubicBezTo>
                  <a:pt x="4693049" y="786479"/>
                  <a:pt x="4621323" y="836326"/>
                  <a:pt x="4739425" y="772733"/>
                </a:cubicBezTo>
                <a:cubicBezTo>
                  <a:pt x="4859217" y="708230"/>
                  <a:pt x="4788912" y="729350"/>
                  <a:pt x="4893972" y="708338"/>
                </a:cubicBezTo>
                <a:cubicBezTo>
                  <a:pt x="5083915" y="602815"/>
                  <a:pt x="4935635" y="680034"/>
                  <a:pt x="5100034" y="605307"/>
                </a:cubicBezTo>
                <a:cubicBezTo>
                  <a:pt x="5142477" y="586015"/>
                  <a:pt x="5169548" y="566445"/>
                  <a:pt x="5215944" y="553792"/>
                </a:cubicBezTo>
                <a:cubicBezTo>
                  <a:pt x="5263576" y="540801"/>
                  <a:pt x="5386518" y="531977"/>
                  <a:pt x="5422006" y="528034"/>
                </a:cubicBezTo>
                <a:cubicBezTo>
                  <a:pt x="5668432" y="500653"/>
                  <a:pt x="5368088" y="521695"/>
                  <a:pt x="5834129" y="502276"/>
                </a:cubicBezTo>
                <a:lnTo>
                  <a:pt x="6529589" y="515155"/>
                </a:lnTo>
                <a:cubicBezTo>
                  <a:pt x="6559928" y="516150"/>
                  <a:pt x="6589571" y="524682"/>
                  <a:pt x="6619741" y="528034"/>
                </a:cubicBezTo>
                <a:cubicBezTo>
                  <a:pt x="6666868" y="533270"/>
                  <a:pt x="6714186" y="536620"/>
                  <a:pt x="6761408" y="540913"/>
                </a:cubicBezTo>
                <a:cubicBezTo>
                  <a:pt x="6782873" y="549499"/>
                  <a:pt x="6803871" y="559360"/>
                  <a:pt x="6825803" y="566671"/>
                </a:cubicBezTo>
                <a:cubicBezTo>
                  <a:pt x="6855452" y="576554"/>
                  <a:pt x="6886785" y="581209"/>
                  <a:pt x="6915955" y="592428"/>
                </a:cubicBezTo>
                <a:cubicBezTo>
                  <a:pt x="6978881" y="616630"/>
                  <a:pt x="7000466" y="638526"/>
                  <a:pt x="7057622" y="669702"/>
                </a:cubicBezTo>
                <a:cubicBezTo>
                  <a:pt x="7168591" y="730230"/>
                  <a:pt x="7110611" y="684704"/>
                  <a:pt x="7225048" y="772733"/>
                </a:cubicBezTo>
                <a:cubicBezTo>
                  <a:pt x="7251624" y="793176"/>
                  <a:pt x="7274754" y="818042"/>
                  <a:pt x="7302321" y="837127"/>
                </a:cubicBezTo>
                <a:cubicBezTo>
                  <a:pt x="7330778" y="856828"/>
                  <a:pt x="7364784" y="867876"/>
                  <a:pt x="7392473" y="888643"/>
                </a:cubicBezTo>
                <a:cubicBezTo>
                  <a:pt x="7448205" y="930442"/>
                  <a:pt x="7463350" y="967394"/>
                  <a:pt x="7508383" y="1017431"/>
                </a:cubicBezTo>
                <a:cubicBezTo>
                  <a:pt x="7607406" y="1127457"/>
                  <a:pt x="7544773" y="1033380"/>
                  <a:pt x="7637172" y="1171978"/>
                </a:cubicBezTo>
                <a:cubicBezTo>
                  <a:pt x="7699017" y="1264745"/>
                  <a:pt x="7711173" y="1286147"/>
                  <a:pt x="7753082" y="1390919"/>
                </a:cubicBezTo>
                <a:cubicBezTo>
                  <a:pt x="7776416" y="1449254"/>
                  <a:pt x="7785545" y="1498015"/>
                  <a:pt x="7804597" y="1558344"/>
                </a:cubicBezTo>
                <a:cubicBezTo>
                  <a:pt x="7820949" y="1610125"/>
                  <a:pt x="7856113" y="1712890"/>
                  <a:pt x="7856113" y="1712890"/>
                </a:cubicBezTo>
                <a:cubicBezTo>
                  <a:pt x="7889808" y="1915076"/>
                  <a:pt x="7843730" y="1663361"/>
                  <a:pt x="7894749" y="1867437"/>
                </a:cubicBezTo>
                <a:lnTo>
                  <a:pt x="7946265" y="2073499"/>
                </a:lnTo>
                <a:cubicBezTo>
                  <a:pt x="7959008" y="2175441"/>
                  <a:pt x="7972022" y="2263436"/>
                  <a:pt x="7972022" y="2369713"/>
                </a:cubicBezTo>
                <a:cubicBezTo>
                  <a:pt x="7972022" y="2498573"/>
                  <a:pt x="7965917" y="2627397"/>
                  <a:pt x="7959144" y="2756079"/>
                </a:cubicBezTo>
                <a:cubicBezTo>
                  <a:pt x="7957325" y="2790642"/>
                  <a:pt x="7951955" y="2824970"/>
                  <a:pt x="7946265" y="2859110"/>
                </a:cubicBezTo>
                <a:cubicBezTo>
                  <a:pt x="7930262" y="2955125"/>
                  <a:pt x="7933386" y="2869639"/>
                  <a:pt x="7933386" y="2949262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4FEA8F-7C13-8510-AC90-A8A61C06B12B}"/>
              </a:ext>
            </a:extLst>
          </p:cNvPr>
          <p:cNvSpPr txBox="1"/>
          <p:nvPr/>
        </p:nvSpPr>
        <p:spPr>
          <a:xfrm>
            <a:off x="40165" y="5403997"/>
            <a:ext cx="3305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Binary/categorical data </a:t>
            </a:r>
          </a:p>
          <a:p>
            <a:pPr algn="ctr"/>
            <a:r>
              <a:rPr lang="en-US" dirty="0"/>
              <a:t>e.g. vomiting, allergic reaction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D7003-EA21-3911-BC92-311EDBD8BF8A}"/>
              </a:ext>
            </a:extLst>
          </p:cNvPr>
          <p:cNvSpPr txBox="1"/>
          <p:nvPr/>
        </p:nvSpPr>
        <p:spPr>
          <a:xfrm>
            <a:off x="4689367" y="5398867"/>
            <a:ext cx="2813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Binary/categorical data</a:t>
            </a:r>
          </a:p>
          <a:p>
            <a:pPr algn="ctr"/>
            <a:r>
              <a:rPr lang="en-US" dirty="0"/>
              <a:t>e.g. fatigue, rash, appetite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88FC7-8F14-5C8D-6746-C96C6388D4F9}"/>
              </a:ext>
            </a:extLst>
          </p:cNvPr>
          <p:cNvSpPr txBox="1"/>
          <p:nvPr/>
        </p:nvSpPr>
        <p:spPr>
          <a:xfrm>
            <a:off x="8641219" y="5398867"/>
            <a:ext cx="3486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Continuous data</a:t>
            </a:r>
          </a:p>
          <a:p>
            <a:pPr algn="ctr"/>
            <a:r>
              <a:rPr lang="en-US" dirty="0"/>
              <a:t>e.g. Blood pressure &amp; Blood tests </a:t>
            </a:r>
          </a:p>
        </p:txBody>
      </p:sp>
      <p:pic>
        <p:nvPicPr>
          <p:cNvPr id="10" name="Picture 2" descr="How to write questions - BBC Bitesize">
            <a:extLst>
              <a:ext uri="{FF2B5EF4-FFF2-40B4-BE49-F238E27FC236}">
                <a16:creationId xmlns:a16="http://schemas.microsoft.com/office/drawing/2014/main" id="{06713863-0889-381C-30F0-C98099CFB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011" y="3455365"/>
            <a:ext cx="2385575" cy="134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63329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B43FD-2F17-107E-7094-EA014881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16D971-AE53-76EB-0115-344080374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722" y="741194"/>
            <a:ext cx="1922095" cy="15024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173D0F-E3CF-B5FD-52AA-216EB37CB95B}"/>
              </a:ext>
            </a:extLst>
          </p:cNvPr>
          <p:cNvSpPr txBox="1"/>
          <p:nvPr/>
        </p:nvSpPr>
        <p:spPr>
          <a:xfrm>
            <a:off x="197309" y="139598"/>
            <a:ext cx="7955017" cy="6015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defTabSz="685765">
              <a:lnSpc>
                <a:spcPct val="90000"/>
              </a:lnSpc>
              <a:spcBef>
                <a:spcPct val="0"/>
              </a:spcBef>
              <a:buNone/>
              <a:defRPr sz="36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Patient Clinical &amp; Biological Samples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C52A506-0E1E-C769-3072-CF5C23E42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395296"/>
              </p:ext>
            </p:extLst>
          </p:nvPr>
        </p:nvGraphicFramePr>
        <p:xfrm>
          <a:off x="6264534" y="741195"/>
          <a:ext cx="5783884" cy="602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810">
                  <a:extLst>
                    <a:ext uri="{9D8B030D-6E8A-4147-A177-3AD203B41FA5}">
                      <a16:colId xmlns:a16="http://schemas.microsoft.com/office/drawing/2014/main" val="1134062449"/>
                    </a:ext>
                  </a:extLst>
                </a:gridCol>
                <a:gridCol w="1921537">
                  <a:extLst>
                    <a:ext uri="{9D8B030D-6E8A-4147-A177-3AD203B41FA5}">
                      <a16:colId xmlns:a16="http://schemas.microsoft.com/office/drawing/2014/main" val="222083770"/>
                    </a:ext>
                  </a:extLst>
                </a:gridCol>
                <a:gridCol w="1921537">
                  <a:extLst>
                    <a:ext uri="{9D8B030D-6E8A-4147-A177-3AD203B41FA5}">
                      <a16:colId xmlns:a16="http://schemas.microsoft.com/office/drawing/2014/main" val="3087986853"/>
                    </a:ext>
                  </a:extLst>
                </a:gridCol>
              </a:tblGrid>
              <a:tr h="32105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BLOOD test  </a:t>
                      </a:r>
                      <a:endParaRPr lang="en-GB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45" marR="10545" marT="105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Omalizumab (N= 28)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Placebo (N=27)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extLst>
                  <a:ext uri="{0D108BD9-81ED-4DB2-BD59-A6C34878D82A}">
                    <a16:rowId xmlns:a16="http://schemas.microsoft.com/office/drawing/2014/main" val="2356179528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Number (%) abnormal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Number (%) abnormal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extLst>
                  <a:ext uri="{0D108BD9-81ED-4DB2-BD59-A6C34878D82A}">
                    <a16:rowId xmlns:a16="http://schemas.microsoft.com/office/drawing/2014/main" val="3821698014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White Blood Cells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0 (0%)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 (4%)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extLst>
                  <a:ext uri="{0D108BD9-81ED-4DB2-BD59-A6C34878D82A}">
                    <a16:rowId xmlns:a16="http://schemas.microsoft.com/office/drawing/2014/main" val="3093332415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Red Blood Cells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 (4%)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3 (11%)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extLst>
                  <a:ext uri="{0D108BD9-81ED-4DB2-BD59-A6C34878D82A}">
                    <a16:rowId xmlns:a16="http://schemas.microsoft.com/office/drawing/2014/main" val="2468453646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Haemoglobin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3 (11%)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3 (11%)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extLst>
                  <a:ext uri="{0D108BD9-81ED-4DB2-BD59-A6C34878D82A}">
                    <a16:rowId xmlns:a16="http://schemas.microsoft.com/office/drawing/2014/main" val="1227158183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Packed Cell Volume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8 (29%)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4 (15%)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extLst>
                  <a:ext uri="{0D108BD9-81ED-4DB2-BD59-A6C34878D82A}">
                    <a16:rowId xmlns:a16="http://schemas.microsoft.com/office/drawing/2014/main" val="4044950714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MCH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5 (18%)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4 (15%)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extLst>
                  <a:ext uri="{0D108BD9-81ED-4DB2-BD59-A6C34878D82A}">
                    <a16:rowId xmlns:a16="http://schemas.microsoft.com/office/drawing/2014/main" val="3387914939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RDW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1 (4%)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0 (0%)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extLst>
                  <a:ext uri="{0D108BD9-81ED-4DB2-BD59-A6C34878D82A}">
                    <a16:rowId xmlns:a16="http://schemas.microsoft.com/office/drawing/2014/main" val="3030128507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Neutrophils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 (4%)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3 (11%)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extLst>
                  <a:ext uri="{0D108BD9-81ED-4DB2-BD59-A6C34878D82A}">
                    <a16:rowId xmlns:a16="http://schemas.microsoft.com/office/drawing/2014/main" val="1345161250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Lymphocytes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3 (11%)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 (4%)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extLst>
                  <a:ext uri="{0D108BD9-81ED-4DB2-BD59-A6C34878D82A}">
                    <a16:rowId xmlns:a16="http://schemas.microsoft.com/office/drawing/2014/main" val="951714943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Monocytes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0 (0%)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0 (0%)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extLst>
                  <a:ext uri="{0D108BD9-81ED-4DB2-BD59-A6C34878D82A}">
                    <a16:rowId xmlns:a16="http://schemas.microsoft.com/office/drawing/2014/main" val="1953535146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Eosinophils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20 (71%)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24 (89%)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extLst>
                  <a:ext uri="{0D108BD9-81ED-4DB2-BD59-A6C34878D82A}">
                    <a16:rowId xmlns:a16="http://schemas.microsoft.com/office/drawing/2014/main" val="3476912132"/>
                  </a:ext>
                </a:extLst>
              </a:tr>
              <a:tr h="3008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Sodium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 (4%)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0 (0%)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extLst>
                  <a:ext uri="{0D108BD9-81ED-4DB2-BD59-A6C34878D82A}">
                    <a16:rowId xmlns:a16="http://schemas.microsoft.com/office/drawing/2014/main" val="20804401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Potassium </a:t>
                      </a:r>
                      <a:endParaRPr lang="en-GB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 (4%)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 (0%)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extLst>
                  <a:ext uri="{0D108BD9-81ED-4DB2-BD59-A6C34878D82A}">
                    <a16:rowId xmlns:a16="http://schemas.microsoft.com/office/drawing/2014/main" val="784559417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Creatinine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6 (21%)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5 (19%)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extLst>
                  <a:ext uri="{0D108BD9-81ED-4DB2-BD59-A6C34878D82A}">
                    <a16:rowId xmlns:a16="http://schemas.microsoft.com/office/drawing/2014/main" val="363609416"/>
                  </a:ext>
                </a:extLst>
              </a:tr>
              <a:tr h="2494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Albumin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28 (100%)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27 (100%)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extLst>
                  <a:ext uri="{0D108BD9-81ED-4DB2-BD59-A6C34878D82A}">
                    <a16:rowId xmlns:a16="http://schemas.microsoft.com/office/drawing/2014/main" val="469280084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Bilirubinin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0 (0%)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0 (0%)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extLst>
                  <a:ext uri="{0D108BD9-81ED-4DB2-BD59-A6C34878D82A}">
                    <a16:rowId xmlns:a16="http://schemas.microsoft.com/office/drawing/2014/main" val="3297921568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Alkaline Phosphatase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5 (18%)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5 (19%)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extLst>
                  <a:ext uri="{0D108BD9-81ED-4DB2-BD59-A6C34878D82A}">
                    <a16:rowId xmlns:a16="http://schemas.microsoft.com/office/drawing/2014/main" val="3132487140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Alkaline transaminase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1 (4%)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0 (0%)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extLst>
                  <a:ext uri="{0D108BD9-81ED-4DB2-BD59-A6C34878D82A}">
                    <a16:rowId xmlns:a16="http://schemas.microsoft.com/office/drawing/2014/main" val="2310486278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Calcium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0 (0%)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 (4%)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extLst>
                  <a:ext uri="{0D108BD9-81ED-4DB2-BD59-A6C34878D82A}">
                    <a16:rowId xmlns:a16="http://schemas.microsoft.com/office/drawing/2014/main" val="1709382534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Corrected Calcium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0 (0%)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 (4%)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extLst>
                  <a:ext uri="{0D108BD9-81ED-4DB2-BD59-A6C34878D82A}">
                    <a16:rowId xmlns:a16="http://schemas.microsoft.com/office/drawing/2014/main" val="2680594920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Phosphate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0 (0%)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0 (0%)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extLst>
                  <a:ext uri="{0D108BD9-81ED-4DB2-BD59-A6C34878D82A}">
                    <a16:rowId xmlns:a16="http://schemas.microsoft.com/office/drawing/2014/main" val="2294514373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25 Hydroxy Vitamin D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9 (32%)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15 (54%)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extLst>
                  <a:ext uri="{0D108BD9-81ED-4DB2-BD59-A6C34878D82A}">
                    <a16:rowId xmlns:a16="http://schemas.microsoft.com/office/drawing/2014/main" val="3844697747"/>
                  </a:ext>
                </a:extLst>
              </a:tr>
              <a:tr h="2454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Ferritin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5 (18%)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6 (21%)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45" marR="10545" marT="10545" marB="0" anchor="ctr"/>
                </a:tc>
                <a:extLst>
                  <a:ext uri="{0D108BD9-81ED-4DB2-BD59-A6C34878D82A}">
                    <a16:rowId xmlns:a16="http://schemas.microsoft.com/office/drawing/2014/main" val="1328204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D523B1C-5224-2702-2D1A-85580032973E}"/>
              </a:ext>
            </a:extLst>
          </p:cNvPr>
          <p:cNvSpPr txBox="1"/>
          <p:nvPr/>
        </p:nvSpPr>
        <p:spPr>
          <a:xfrm>
            <a:off x="5317377" y="304075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05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469732-A728-53B6-70C8-7C145079E3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20" b="8443"/>
          <a:stretch/>
        </p:blipFill>
        <p:spPr>
          <a:xfrm>
            <a:off x="673841" y="2511686"/>
            <a:ext cx="5027676" cy="30445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385FFEB-04BD-5057-0267-9B4D8BD9EA9D}"/>
              </a:ext>
            </a:extLst>
          </p:cNvPr>
          <p:cNvSpPr txBox="1"/>
          <p:nvPr/>
        </p:nvSpPr>
        <p:spPr>
          <a:xfrm>
            <a:off x="143581" y="5658907"/>
            <a:ext cx="6088196" cy="46527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05000"/>
              </a:lnSpc>
            </a:pPr>
            <a:r>
              <a:rPr lang="en-US" dirty="0" err="1">
                <a:solidFill>
                  <a:schemeClr val="tx1"/>
                </a:solidFill>
              </a:rPr>
              <a:t>Dichotomise</a:t>
            </a:r>
            <a:r>
              <a:rPr lang="en-US" dirty="0">
                <a:solidFill>
                  <a:schemeClr val="tx1"/>
                </a:solidFill>
              </a:rPr>
              <a:t> – and we have low power to flag signals of harm</a:t>
            </a:r>
          </a:p>
        </p:txBody>
      </p:sp>
    </p:spTree>
    <p:extLst>
      <p:ext uri="{BB962C8B-B14F-4D97-AF65-F5344CB8AC3E}">
        <p14:creationId xmlns:p14="http://schemas.microsoft.com/office/powerpoint/2010/main" val="143597027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324E4-8A58-F505-74BA-CE66D871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77" y="236874"/>
            <a:ext cx="11540763" cy="1063892"/>
          </a:xfrm>
        </p:spPr>
        <p:txBody>
          <a:bodyPr/>
          <a:lstStyle/>
          <a:p>
            <a:r>
              <a:rPr lang="en-GB" sz="3600" dirty="0"/>
              <a:t>Distributional approach to retain ‘statistical power’ when dichotomizing clinical outcomes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EE77EC-9626-6FCE-3109-BA15FAF44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845" y="1352282"/>
            <a:ext cx="9071154" cy="4725305"/>
          </a:xfrm>
          <a:prstGeom prst="rect">
            <a:avLst/>
          </a:prstGeom>
          <a:ln w="57150">
            <a:solidFill>
              <a:srgbClr val="EFF5F5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A091AF-AAF8-FB1F-68CF-5BA2B52254BB}"/>
              </a:ext>
            </a:extLst>
          </p:cNvPr>
          <p:cNvSpPr txBox="1">
            <a:spLocks/>
          </p:cNvSpPr>
          <p:nvPr/>
        </p:nvSpPr>
        <p:spPr>
          <a:xfrm>
            <a:off x="256477" y="1596980"/>
            <a:ext cx="4701889" cy="3580327"/>
          </a:xfrm>
          <a:prstGeom prst="rect">
            <a:avLst/>
          </a:prstGeom>
          <a:solidFill>
            <a:srgbClr val="EFF5F5"/>
          </a:solidFill>
          <a:ln w="76200">
            <a:solidFill>
              <a:srgbClr val="EFF5F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100" dirty="0">
                <a:solidFill>
                  <a:srgbClr val="333333"/>
                </a:solidFill>
                <a:latin typeface="+mj-lt"/>
              </a:rPr>
              <a:t>Distributional approach calculates the between arm difference in proportions of ‘abnormal’ results based on the population distribution of the outcome rather than the observed data. 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21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DBEA5-4ED1-0000-A558-56FA745EF206}"/>
              </a:ext>
            </a:extLst>
          </p:cNvPr>
          <p:cNvSpPr txBox="1"/>
          <p:nvPr/>
        </p:nvSpPr>
        <p:spPr>
          <a:xfrm>
            <a:off x="0" y="6129103"/>
            <a:ext cx="1219199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600"/>
              </a:spcAft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en-GB" sz="1800" dirty="0"/>
              <a:t>Reference: Peacock JL, Sauzet O, </a:t>
            </a:r>
            <a:r>
              <a:rPr lang="en-GB" sz="1800" dirty="0" err="1"/>
              <a:t>Ewings</a:t>
            </a:r>
            <a:r>
              <a:rPr lang="en-GB" sz="1800" dirty="0"/>
              <a:t> SM, Kerry SM. Dichotomising continuous data while retaining statistical power using a distributional approach. Stat Med. 2012;31(26):3089–103.</a:t>
            </a:r>
          </a:p>
        </p:txBody>
      </p:sp>
    </p:spTree>
    <p:extLst>
      <p:ext uri="{BB962C8B-B14F-4D97-AF65-F5344CB8AC3E}">
        <p14:creationId xmlns:p14="http://schemas.microsoft.com/office/powerpoint/2010/main" val="273585190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330FFF8-56F9-BA02-8BEA-8DC498CAC0A9}"/>
              </a:ext>
            </a:extLst>
          </p:cNvPr>
          <p:cNvSpPr txBox="1">
            <a:spLocks/>
          </p:cNvSpPr>
          <p:nvPr/>
        </p:nvSpPr>
        <p:spPr>
          <a:xfrm>
            <a:off x="124255" y="80505"/>
            <a:ext cx="11956128" cy="6495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defTabSz="685765">
              <a:lnSpc>
                <a:spcPct val="90000"/>
              </a:lnSpc>
              <a:spcBef>
                <a:spcPct val="0"/>
              </a:spcBef>
              <a:buNone/>
              <a:defRPr sz="3600" b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Methods by Sauzet et al with easy to implement software in R and Stata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1827E1-48A0-815C-BDB3-CEB2697F2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7" y="5691539"/>
            <a:ext cx="12192000" cy="659091"/>
          </a:xfr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b="1">
                <a:solidFill>
                  <a:srgbClr val="333333"/>
                </a:solidFill>
                <a:latin typeface="+mj-lt"/>
              </a:rPr>
              <a:t>Reference:  </a:t>
            </a:r>
            <a:r>
              <a:rPr lang="en-GB" sz="1600">
                <a:solidFill>
                  <a:srgbClr val="333333"/>
                </a:solidFill>
                <a:latin typeface="+mj-lt"/>
              </a:rPr>
              <a:t>Sauzet O, et al. A distributional approach to obtain adjusted comparisons of proportions of a population at risk. Emerging Themes in Epidemiology. 2016;13(1):8.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F97606-EA55-7CC6-A2F1-3011E9A700EF}"/>
              </a:ext>
            </a:extLst>
          </p:cNvPr>
          <p:cNvSpPr txBox="1"/>
          <p:nvPr/>
        </p:nvSpPr>
        <p:spPr>
          <a:xfrm>
            <a:off x="0" y="1289318"/>
            <a:ext cx="12198061" cy="3539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700" b="1" i="0" dirty="0">
                <a:solidFill>
                  <a:schemeClr val="bg1"/>
                </a:solidFill>
                <a:effectLst/>
                <a:latin typeface="Imperial Sans Display" panose="020B0503020202020204" pitchFamily="34" charset="0"/>
              </a:rPr>
              <a:t>Method 1: Assuming Normal distribution when there is equal variance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C26CFA-3FEA-94E0-FF17-8297980A99F5}"/>
              </a:ext>
            </a:extLst>
          </p:cNvPr>
          <p:cNvSpPr txBox="1"/>
          <p:nvPr/>
        </p:nvSpPr>
        <p:spPr>
          <a:xfrm>
            <a:off x="10021" y="1643261"/>
            <a:ext cx="1219224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rgbClr val="333333"/>
                </a:solidFill>
                <a:latin typeface="+mj-lt"/>
              </a:rPr>
              <a:t>Reference:  </a:t>
            </a:r>
            <a:r>
              <a:rPr lang="en-GB" sz="1600" dirty="0">
                <a:solidFill>
                  <a:srgbClr val="333333"/>
                </a:solidFill>
                <a:latin typeface="+mj-lt"/>
              </a:rPr>
              <a:t>Peacock JL et al. Dichotomising continuous data while retaining statistical power using a distributional approach. Stat Med. 2012;31(26):3089–103.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C416B-7860-DBB8-E72C-908DB9F95D96}"/>
              </a:ext>
            </a:extLst>
          </p:cNvPr>
          <p:cNvSpPr txBox="1"/>
          <p:nvPr/>
        </p:nvSpPr>
        <p:spPr>
          <a:xfrm>
            <a:off x="10507" y="2527313"/>
            <a:ext cx="12191999" cy="3539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700" b="1" i="0">
                <a:solidFill>
                  <a:schemeClr val="bg1"/>
                </a:solidFill>
                <a:effectLst/>
                <a:latin typeface="Imperial Sans Display" panose="020B0503020202020204" pitchFamily="34" charset="0"/>
              </a:defRPr>
            </a:lvl1pPr>
          </a:lstStyle>
          <a:p>
            <a:r>
              <a:rPr lang="en-GB" dirty="0"/>
              <a:t>Method 2: </a:t>
            </a:r>
            <a:r>
              <a:rPr lang="en-GB" sz="1700" b="1" i="0" dirty="0">
                <a:solidFill>
                  <a:schemeClr val="bg1"/>
                </a:solidFill>
                <a:effectLst/>
                <a:latin typeface="Imperial Sans Display" panose="020B0503020202020204" pitchFamily="34" charset="0"/>
              </a:rPr>
              <a:t>Assuming Normal distribution </a:t>
            </a:r>
            <a:r>
              <a:rPr lang="en-GB" dirty="0"/>
              <a:t>when there is unequal variance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4A237C-6096-FD71-2689-0B4E44572B2D}"/>
              </a:ext>
            </a:extLst>
          </p:cNvPr>
          <p:cNvSpPr txBox="1"/>
          <p:nvPr/>
        </p:nvSpPr>
        <p:spPr>
          <a:xfrm>
            <a:off x="10507" y="2881256"/>
            <a:ext cx="12192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buNone/>
              <a:defRPr>
                <a:solidFill>
                  <a:srgbClr val="333333"/>
                </a:solidFill>
                <a:latin typeface="+mj-lt"/>
              </a:defRPr>
            </a:lvl1pPr>
          </a:lstStyle>
          <a:p>
            <a:r>
              <a:rPr lang="en-GB" sz="1600" b="1" dirty="0"/>
              <a:t>Reference:  </a:t>
            </a:r>
            <a:r>
              <a:rPr lang="en-GB" sz="1600" dirty="0"/>
              <a:t>Sauzet O, et al. Estimating dichotomised outcomes in two groups with unequal variances: a distributional approach. Statistics in Medicine. 2014;33(26):4547–59.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7FE4F9-DCC5-2258-91CC-C7E7801FE87D}"/>
              </a:ext>
            </a:extLst>
          </p:cNvPr>
          <p:cNvSpPr txBox="1"/>
          <p:nvPr/>
        </p:nvSpPr>
        <p:spPr>
          <a:xfrm>
            <a:off x="10507" y="3819974"/>
            <a:ext cx="12192242" cy="3539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700" b="1" i="0">
                <a:solidFill>
                  <a:schemeClr val="bg1"/>
                </a:solidFill>
                <a:effectLst/>
                <a:latin typeface="Imperial Sans Display" panose="020B0503020202020204" pitchFamily="34" charset="0"/>
              </a:defRPr>
            </a:lvl1pPr>
          </a:lstStyle>
          <a:p>
            <a:r>
              <a:rPr lang="en-GB" dirty="0"/>
              <a:t>Method 3: Assuming a skew-normal distribution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C8D7B2-0068-6094-C526-E2F499A8B976}"/>
              </a:ext>
            </a:extLst>
          </p:cNvPr>
          <p:cNvSpPr txBox="1"/>
          <p:nvPr/>
        </p:nvSpPr>
        <p:spPr>
          <a:xfrm>
            <a:off x="11477" y="4174342"/>
            <a:ext cx="12192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buNone/>
              <a:defRPr>
                <a:solidFill>
                  <a:srgbClr val="333333"/>
                </a:solidFill>
                <a:latin typeface="+mj-lt"/>
              </a:defRPr>
            </a:lvl1pPr>
          </a:lstStyle>
          <a:p>
            <a:r>
              <a:rPr lang="en-GB" sz="1600" b="1" dirty="0"/>
              <a:t>Reference:  </a:t>
            </a:r>
            <a:r>
              <a:rPr lang="en-GB" sz="1600" dirty="0"/>
              <a:t>Sauzet O, et al. Dichotomisation using a distributional approach when the outcome is skewed. BMC Medical Research Methodology. 2015;15(1):40.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BE566C-B512-BA46-826F-8CA6E46AE561}"/>
              </a:ext>
            </a:extLst>
          </p:cNvPr>
          <p:cNvSpPr txBox="1"/>
          <p:nvPr/>
        </p:nvSpPr>
        <p:spPr>
          <a:xfrm>
            <a:off x="10507" y="5065078"/>
            <a:ext cx="12192000" cy="6155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700" b="1" i="0">
                <a:solidFill>
                  <a:schemeClr val="bg1"/>
                </a:solidFill>
                <a:effectLst/>
                <a:latin typeface="Imperial Sans Display" panose="020B0503020202020204" pitchFamily="34" charset="0"/>
              </a:defRPr>
            </a:lvl1pPr>
          </a:lstStyle>
          <a:p>
            <a:r>
              <a:rPr lang="en-GB" dirty="0"/>
              <a:t>Extension Method: A distributional approach to compare proportions between two populations — with adjustment for baseline variables</a:t>
            </a:r>
          </a:p>
        </p:txBody>
      </p:sp>
    </p:spTree>
    <p:extLst>
      <p:ext uri="{BB962C8B-B14F-4D97-AF65-F5344CB8AC3E}">
        <p14:creationId xmlns:p14="http://schemas.microsoft.com/office/powerpoint/2010/main" val="407746807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066A9-780C-E6A2-17E1-2AD0DC3C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18" y="117122"/>
            <a:ext cx="11540763" cy="37804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3600" dirty="0"/>
              <a:t>Implementing the approach in the context of harms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71799-5DF5-E3C0-60A9-2344439DB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8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B8ED56B-8D0D-7B18-3D4F-46E7CAAE1A2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4233" y="694752"/>
            <a:ext cx="11540763" cy="371567"/>
          </a:xfrm>
        </p:spPr>
        <p:txBody>
          <a:bodyPr/>
          <a:lstStyle/>
          <a:p>
            <a:r>
              <a:rPr lang="en-US" dirty="0"/>
              <a:t>Where there are many outcomes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F55EE4-9BBF-2D96-8562-38577CA1E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990" y="939324"/>
            <a:ext cx="5093777" cy="51724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27666B-2903-B73B-FD1A-425F0A5509E3}"/>
              </a:ext>
            </a:extLst>
          </p:cNvPr>
          <p:cNvSpPr txBox="1"/>
          <p:nvPr/>
        </p:nvSpPr>
        <p:spPr>
          <a:xfrm>
            <a:off x="231820" y="6111732"/>
            <a:ext cx="1181258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600"/>
              </a:spcAft>
              <a:defRPr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Reference: Chis Ster A, Phillips, Sauzet O, Cornelius V. Improving analysis practice of continuous adverse event outcomes in </a:t>
            </a:r>
            <a:r>
              <a:rPr lang="en-US" dirty="0" err="1"/>
              <a:t>randomised</a:t>
            </a:r>
            <a:r>
              <a:rPr lang="en-US" dirty="0"/>
              <a:t> controlled trials - a distributional approach. Trials.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2CC7C6-2CF6-8038-EFC4-53AD0B53BE75}"/>
              </a:ext>
            </a:extLst>
          </p:cNvPr>
          <p:cNvSpPr txBox="1"/>
          <p:nvPr/>
        </p:nvSpPr>
        <p:spPr>
          <a:xfrm>
            <a:off x="496895" y="1734535"/>
            <a:ext cx="6096000" cy="22863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05000"/>
              </a:lnSpc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B3C20E-9C66-D801-13BE-640D93E34DBD}"/>
              </a:ext>
            </a:extLst>
          </p:cNvPr>
          <p:cNvSpPr txBox="1"/>
          <p:nvPr/>
        </p:nvSpPr>
        <p:spPr>
          <a:xfrm>
            <a:off x="325800" y="1765530"/>
            <a:ext cx="609391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Distributional method should be chosen based on what's already known about the population distribution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Using knowledge of population distribution, select the most suitable Sauzet Distributional Method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If nothing known - we can use the observed data but not ideal </a:t>
            </a:r>
          </a:p>
        </p:txBody>
      </p:sp>
    </p:spTree>
    <p:extLst>
      <p:ext uri="{BB962C8B-B14F-4D97-AF65-F5344CB8AC3E}">
        <p14:creationId xmlns:p14="http://schemas.microsoft.com/office/powerpoint/2010/main" val="323719096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D0DD-BF64-D2F3-D8AF-4BA165C1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3" y="79594"/>
            <a:ext cx="11540763" cy="37804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3600" dirty="0"/>
              <a:t>Implementing in Distributional Methods in Stata: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99F2E-C83C-8520-107C-5BCB05B08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864637B-3311-5DC4-11E7-1D82D0D6B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427640"/>
              </p:ext>
            </p:extLst>
          </p:nvPr>
        </p:nvGraphicFramePr>
        <p:xfrm>
          <a:off x="122897" y="1455002"/>
          <a:ext cx="11967839" cy="36239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3705">
                  <a:extLst>
                    <a:ext uri="{9D8B030D-6E8A-4147-A177-3AD203B41FA5}">
                      <a16:colId xmlns:a16="http://schemas.microsoft.com/office/drawing/2014/main" val="3678532053"/>
                    </a:ext>
                  </a:extLst>
                </a:gridCol>
                <a:gridCol w="8994134">
                  <a:extLst>
                    <a:ext uri="{9D8B030D-6E8A-4147-A177-3AD203B41FA5}">
                      <a16:colId xmlns:a16="http://schemas.microsoft.com/office/drawing/2014/main" val="153928081"/>
                    </a:ext>
                  </a:extLst>
                </a:gridCol>
              </a:tblGrid>
              <a:tr h="187362">
                <a:tc>
                  <a:txBody>
                    <a:bodyPr/>
                    <a:lstStyle/>
                    <a:p>
                      <a:r>
                        <a:rPr lang="en-US" sz="2000" dirty="0"/>
                        <a:t>Distributional Method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765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Stata command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097190"/>
                  </a:ext>
                </a:extLst>
              </a:tr>
              <a:tr h="591127">
                <a:tc>
                  <a:txBody>
                    <a:bodyPr/>
                    <a:lstStyle/>
                    <a:p>
                      <a:r>
                        <a:rPr lang="en-US" dirty="0"/>
                        <a:t>Normal with equal variance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distdicho</a:t>
                      </a:r>
                      <a:r>
                        <a:rPr lang="en-US" sz="1600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i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varname1 varname2 </a:t>
                      </a:r>
                      <a:r>
                        <a:rPr lang="en-US" sz="1600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[if] [in], </a:t>
                      </a:r>
                      <a:r>
                        <a:rPr lang="en-US" sz="1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cp(</a:t>
                      </a:r>
                      <a:r>
                        <a:rPr lang="en-US" sz="1600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en-US" sz="1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</a:t>
                      </a:r>
                      <a:r>
                        <a:rPr lang="en-US" sz="1600" b="0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tail(</a:t>
                      </a:r>
                      <a:r>
                        <a:rPr lang="en-US" sz="1600" b="0" dirty="0" err="1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lower|upper</a:t>
                      </a:r>
                      <a:r>
                        <a:rPr lang="en-US" sz="1600" b="0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600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9521608"/>
                  </a:ext>
                </a:extLst>
              </a:tr>
              <a:tr h="591127">
                <a:tc>
                  <a:txBody>
                    <a:bodyPr/>
                    <a:lstStyle/>
                    <a:p>
                      <a:r>
                        <a:rPr lang="en-US" dirty="0"/>
                        <a:t>Normal with unequal variance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distdicho</a:t>
                      </a:r>
                      <a:r>
                        <a:rPr lang="en-US" sz="1600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i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varname1 varname2 </a:t>
                      </a:r>
                      <a:r>
                        <a:rPr lang="en-US" sz="1600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[if] [in], </a:t>
                      </a:r>
                      <a:r>
                        <a:rPr lang="en-US" sz="1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cp(</a:t>
                      </a:r>
                      <a:r>
                        <a:rPr lang="en-US" sz="1600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en-US" sz="1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</a:t>
                      </a:r>
                      <a:r>
                        <a:rPr lang="en-US" sz="1600" b="0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tail(</a:t>
                      </a:r>
                      <a:r>
                        <a:rPr lang="en-US" sz="1600" b="0" dirty="0" err="1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lower|upper</a:t>
                      </a:r>
                      <a:r>
                        <a:rPr lang="en-US" sz="1600" b="0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en-US" sz="1600" b="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unequal</a:t>
                      </a:r>
                      <a:endParaRPr lang="en-US" sz="1600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76567410"/>
                  </a:ext>
                </a:extLst>
              </a:tr>
              <a:tr h="734853">
                <a:tc>
                  <a:txBody>
                    <a:bodyPr/>
                    <a:lstStyle/>
                    <a:p>
                      <a:r>
                        <a:rPr lang="en-US" dirty="0"/>
                        <a:t>Skew-Normal distribution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sk_distdicho</a:t>
                      </a:r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i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varname1 varname2 </a:t>
                      </a:r>
                      <a:r>
                        <a:rPr lang="en-US" sz="1600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[if] [in], </a:t>
                      </a:r>
                      <a:r>
                        <a:rPr lang="en-US" sz="1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cp(#)</a:t>
                      </a:r>
                      <a:r>
                        <a:rPr lang="en-US" sz="1600" b="0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tail(</a:t>
                      </a:r>
                      <a:r>
                        <a:rPr lang="en-US" sz="1600" b="0" dirty="0" err="1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lower|upper</a:t>
                      </a:r>
                      <a:r>
                        <a:rPr lang="en-US" sz="1600" b="0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4527076"/>
                  </a:ext>
                </a:extLst>
              </a:tr>
              <a:tr h="1216482">
                <a:tc>
                  <a:txBody>
                    <a:bodyPr/>
                    <a:lstStyle/>
                    <a:p>
                      <a:r>
                        <a:rPr lang="en-US" dirty="0"/>
                        <a:t>Extension to include covariates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reg_distdicho</a:t>
                      </a:r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varname</a:t>
                      </a:r>
                      <a:r>
                        <a:rPr lang="en-US" sz="1600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cp(#) </a:t>
                      </a:r>
                      <a:r>
                        <a:rPr lang="en-US" sz="1600" b="0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tail(</a:t>
                      </a:r>
                      <a:r>
                        <a:rPr lang="en-US" sz="1600" b="0" dirty="0" err="1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lower|upper</a:t>
                      </a:r>
                      <a:r>
                        <a:rPr lang="en-US" sz="1600" b="0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</a:t>
                      </a:r>
                      <a:r>
                        <a:rPr lang="en-US" sz="1600" b="0" dirty="0" err="1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</a:t>
                      </a:r>
                      <a:r>
                        <a:rPr lang="en-US" sz="1600" b="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sk</a:t>
                      </a:r>
                      <a:r>
                        <a:rPr lang="en-US" sz="1600" b="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600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685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 on variable after </a:t>
                      </a:r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regress, mixed or </a:t>
                      </a:r>
                      <a:r>
                        <a:rPr lang="en-US" sz="160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xtreg</a:t>
                      </a:r>
                      <a:endParaRPr lang="en-US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685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prstClr val="black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31317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69F38A2-D78A-DC45-4B57-C8DE8517F788}"/>
              </a:ext>
            </a:extLst>
          </p:cNvPr>
          <p:cNvSpPr txBox="1"/>
          <p:nvPr/>
        </p:nvSpPr>
        <p:spPr>
          <a:xfrm>
            <a:off x="234328" y="4758113"/>
            <a:ext cx="1172334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cp(</a:t>
            </a:r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- </a:t>
            </a:r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 of the </a:t>
            </a:r>
            <a:r>
              <a:rPr lang="en-US" sz="14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cutpoint</a:t>
            </a:r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under or over which to compute proportions</a:t>
            </a:r>
          </a:p>
          <a:p>
            <a:endParaRPr lang="en-US" sz="1600" dirty="0"/>
          </a:p>
          <a:p>
            <a:r>
              <a:rPr lang="en-US" sz="14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varr</a:t>
            </a:r>
            <a:r>
              <a:rPr lang="en-US" sz="14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(#) </a:t>
            </a:r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specify ratio of variances OR </a:t>
            </a:r>
            <a:r>
              <a:rPr lang="en-US" sz="14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unequal</a:t>
            </a:r>
            <a:r>
              <a:rPr lang="en-US" sz="1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specify for use of unequal variance assumption</a:t>
            </a:r>
          </a:p>
          <a:p>
            <a:r>
              <a:rPr lang="en-US" sz="14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tail(</a:t>
            </a:r>
            <a:r>
              <a:rPr lang="en-US" sz="14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lower|upper</a:t>
            </a:r>
            <a:r>
              <a:rPr lang="en-US" sz="1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)- </a:t>
            </a:r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provide the tail in which the proportions are to be computed</a:t>
            </a:r>
          </a:p>
          <a:p>
            <a:r>
              <a:rPr lang="en-US" sz="14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bootci</a:t>
            </a:r>
            <a:r>
              <a:rPr lang="en-US" sz="1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calculate the bootstrap bias-corrected CIs instead of distributional ones </a:t>
            </a:r>
          </a:p>
          <a:p>
            <a:r>
              <a:rPr lang="en-US" sz="14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nrep</a:t>
            </a:r>
            <a:r>
              <a:rPr lang="en-US" sz="14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(#) </a:t>
            </a:r>
            <a:r>
              <a:rPr lang="en-US" sz="1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specifies the number of bootstrap replications</a:t>
            </a:r>
          </a:p>
          <a:p>
            <a:endParaRPr lang="en-US" sz="1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043421-159F-7318-AE12-A4B7741E0876}"/>
              </a:ext>
            </a:extLst>
          </p:cNvPr>
          <p:cNvSpPr txBox="1"/>
          <p:nvPr/>
        </p:nvSpPr>
        <p:spPr>
          <a:xfrm>
            <a:off x="8539317" y="6189274"/>
            <a:ext cx="31414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findit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distDicho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B1B88F-7394-A134-8FD6-61D1BE729C43}"/>
              </a:ext>
            </a:extLst>
          </p:cNvPr>
          <p:cNvSpPr txBox="1"/>
          <p:nvPr/>
        </p:nvSpPr>
        <p:spPr>
          <a:xfrm>
            <a:off x="75082" y="627528"/>
            <a:ext cx="11723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7B68E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Sauzet, O., &amp; Kleine, M. (2016). Distributional estimates for the comparison of proportions of a dichotomized continuous outcome. </a:t>
            </a:r>
            <a:r>
              <a:rPr lang="en-US" sz="1800" i="1" dirty="0">
                <a:solidFill>
                  <a:srgbClr val="7B68E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Stata Journal</a:t>
            </a:r>
            <a:r>
              <a:rPr lang="en-US" sz="1800" dirty="0">
                <a:solidFill>
                  <a:srgbClr val="7B68E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1800" i="1" dirty="0">
                <a:solidFill>
                  <a:srgbClr val="7B68E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16</a:t>
            </a:r>
            <a:r>
              <a:rPr lang="en-US" sz="1800" dirty="0">
                <a:solidFill>
                  <a:srgbClr val="7B68EE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(4), 880-899</a:t>
            </a:r>
            <a:endParaRPr lang="en-GB" dirty="0">
              <a:solidFill>
                <a:srgbClr val="7B68E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83D999-4E6E-78FA-036E-095ABA91AE9C}"/>
              </a:ext>
            </a:extLst>
          </p:cNvPr>
          <p:cNvSpPr/>
          <p:nvPr/>
        </p:nvSpPr>
        <p:spPr>
          <a:xfrm>
            <a:off x="122897" y="1455002"/>
            <a:ext cx="11967839" cy="472989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3117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CL PPT Theme">
  <a:themeElements>
    <a:clrScheme name="Imperial colour theme">
      <a:dk1>
        <a:sysClr val="windowText" lastClr="000000"/>
      </a:dk1>
      <a:lt1>
        <a:sysClr val="window" lastClr="FFFFFF"/>
      </a:lt1>
      <a:dk2>
        <a:srgbClr val="000080"/>
      </a:dk2>
      <a:lt2>
        <a:srgbClr val="F5F5F5"/>
      </a:lt2>
      <a:accent1>
        <a:srgbClr val="0000CD"/>
      </a:accent1>
      <a:accent2>
        <a:srgbClr val="C71585"/>
      </a:accent2>
      <a:accent3>
        <a:srgbClr val="7B68EE"/>
      </a:accent3>
      <a:accent4>
        <a:srgbClr val="FF0000"/>
      </a:accent4>
      <a:accent5>
        <a:srgbClr val="FF4500"/>
      </a:accent5>
      <a:accent6>
        <a:srgbClr val="006400"/>
      </a:accent6>
      <a:hlink>
        <a:srgbClr val="000080"/>
      </a:hlink>
      <a:folHlink>
        <a:srgbClr val="C71585"/>
      </a:folHlink>
    </a:clrScheme>
    <a:fontScheme name="Imperial Sans font theme">
      <a:majorFont>
        <a:latin typeface="Imperial Sans Text Semibold"/>
        <a:ea typeface=""/>
        <a:cs typeface=""/>
      </a:majorFont>
      <a:minorFont>
        <a:latin typeface="Imperial Sans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05000"/>
          </a:lnSpc>
          <a:defRPr sz="1600" dirty="0">
            <a:solidFill>
              <a:schemeClr val="tx1"/>
            </a:solidFill>
          </a:defRPr>
        </a:defPPr>
      </a:lstStyle>
    </a:txDef>
  </a:objectDefaults>
  <a:extraClrSchemeLst/>
  <a:custClrLst>
    <a:custClr name="Dark">
      <a:srgbClr val="232333"/>
    </a:custClr>
    <a:custClr name="Navy">
      <a:srgbClr val="000080"/>
    </a:custClr>
    <a:custClr name="Saddle Brown">
      <a:srgbClr val="8B4513"/>
    </a:custClr>
    <a:custClr name="Teal">
      <a:srgbClr val="008080"/>
    </a:custClr>
    <a:custClr name="Medium Violet Red">
      <a:srgbClr val="C71585"/>
    </a:custClr>
    <a:custClr name="Indigo">
      <a:srgbClr val="4B0082"/>
    </a:custClr>
    <a:custClr name="Crimson">
      <a:srgbClr val="DC143C"/>
    </a:custClr>
    <a:custClr name="Orange Red">
      <a:srgbClr val="FF4500"/>
    </a:custClr>
    <a:custClr name="Dark Green">
      <a:srgbClr val="006400"/>
    </a:custClr>
    <a:custClr>
      <a:srgbClr val="FFFFFF"/>
    </a:custClr>
    <a:custClr name="Slate Grey">
      <a:srgbClr val="708090"/>
    </a:custClr>
    <a:custClr name="Imperial Blue">
      <a:srgbClr val="0000CD"/>
    </a:custClr>
    <a:custClr name="Yellow">
      <a:srgbClr val="FFFF00"/>
    </a:custClr>
    <a:custClr name="Turquoise">
      <a:srgbClr val="40E0D0"/>
    </a:custClr>
    <a:custClr name="Violet">
      <a:srgbClr val="EE82EE"/>
    </a:custClr>
    <a:custClr name="Medium Blue Slate">
      <a:srgbClr val="7B68EE"/>
    </a:custClr>
    <a:custClr name="Red">
      <a:srgbClr val="FF0000"/>
    </a:custClr>
    <a:custClr name="Dark Orange">
      <a:srgbClr val="FF8C00"/>
    </a:custClr>
    <a:custClr name="Spring Green">
      <a:srgbClr val="00FF7F"/>
    </a:custClr>
    <a:custClr>
      <a:srgbClr val="FFFFFF"/>
    </a:custClr>
    <a:custClr name="White Smoke">
      <a:srgbClr val="F5F5F5"/>
    </a:custClr>
    <a:custClr name="Deep Sky Blue">
      <a:srgbClr val="00BFFF"/>
    </a:custClr>
    <a:custClr name="Khaki">
      <a:srgbClr val="F0E68C"/>
    </a:custClr>
    <a:custClr name="Pale Turquoise">
      <a:srgbClr val="AFEEEE"/>
    </a:custClr>
    <a:custClr name="Light Pink">
      <a:srgbClr val="FFB6C1"/>
    </a:custClr>
    <a:custClr name="Lavender">
      <a:srgbClr val="E6E6FA"/>
    </a:custClr>
    <a:custClr name="Salmon">
      <a:srgbClr val="FA8072"/>
    </a:custClr>
    <a:custClr name="Orange">
      <a:srgbClr val="FFA500"/>
    </a:custClr>
    <a:custClr name="Pale Green">
      <a:srgbClr val="98FB98"/>
    </a:custClr>
  </a:custClrLst>
  <a:extLst>
    <a:ext uri="{05A4C25C-085E-4340-85A3-A5531E510DB2}">
      <thm15:themeFamily xmlns:thm15="http://schemas.microsoft.com/office/thememl/2012/main" name="ICL_PowerPoint 16_9 template.potx" id="{FC6A7385-02D5-45C5-BC81-F9BF7D36211D}" vid="{B7F9A338-07DC-4150-84C9-0DA5C0584E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19540</TotalTime>
  <Words>2102</Words>
  <Application>Microsoft Office PowerPoint</Application>
  <PresentationFormat>Widescreen</PresentationFormat>
  <Paragraphs>309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Aptos</vt:lpstr>
      <vt:lpstr>Arial</vt:lpstr>
      <vt:lpstr>Calibri</vt:lpstr>
      <vt:lpstr>Courier New</vt:lpstr>
      <vt:lpstr>Frutiger W01</vt:lpstr>
      <vt:lpstr>Georgia</vt:lpstr>
      <vt:lpstr>Imperial Sans Display</vt:lpstr>
      <vt:lpstr>Imperial Sans Text</vt:lpstr>
      <vt:lpstr>Imperial Sans Text Medium</vt:lpstr>
      <vt:lpstr>Imperial Sans Text Semibold</vt:lpstr>
      <vt:lpstr>Inter Medium</vt:lpstr>
      <vt:lpstr>ICL PPT Theme</vt:lpstr>
      <vt:lpstr>PowerPoint Presentation</vt:lpstr>
      <vt:lpstr>What’s the problem?</vt:lpstr>
      <vt:lpstr>Overview</vt:lpstr>
      <vt:lpstr>Context</vt:lpstr>
      <vt:lpstr>PowerPoint Presentation</vt:lpstr>
      <vt:lpstr>Distributional approach to retain ‘statistical power’ when dichotomizing clinical outcomes</vt:lpstr>
      <vt:lpstr>PowerPoint Presentation</vt:lpstr>
      <vt:lpstr>Implementing the approach in the context of harms  </vt:lpstr>
      <vt:lpstr>Implementing in Distributional Methods in Stata:   </vt:lpstr>
      <vt:lpstr>The ADAPT Trial</vt:lpstr>
      <vt:lpstr>ADAPT Data Collection  </vt:lpstr>
      <vt:lpstr>ADAPT Blood Test Example - Packed Cell Volume</vt:lpstr>
      <vt:lpstr>PowerPoint Presentation</vt:lpstr>
      <vt:lpstr>Difference in proportion with abnormally low PCV-  Distributional Estimate </vt:lpstr>
      <vt:lpstr>ADAPT Blood test results – comparison between empirical and distributional approach </vt:lpstr>
      <vt:lpstr>In 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the analysis of continuous harm outcomes  in randomized clinical trials </dc:title>
  <dc:creator>Cornelius, Victoria R</dc:creator>
  <cp:lastModifiedBy>GuestLec</cp:lastModifiedBy>
  <cp:revision>6</cp:revision>
  <dcterms:created xsi:type="dcterms:W3CDTF">2024-08-15T15:58:24Z</dcterms:created>
  <dcterms:modified xsi:type="dcterms:W3CDTF">2024-09-13T09:57:33Z</dcterms:modified>
</cp:coreProperties>
</file>