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4"/>
  </p:notesMasterIdLst>
  <p:sldIdLst>
    <p:sldId id="256" r:id="rId5"/>
    <p:sldId id="257" r:id="rId6"/>
    <p:sldId id="270" r:id="rId7"/>
    <p:sldId id="261" r:id="rId8"/>
    <p:sldId id="269" r:id="rId9"/>
    <p:sldId id="271" r:id="rId10"/>
    <p:sldId id="259" r:id="rId11"/>
    <p:sldId id="281" r:id="rId12"/>
    <p:sldId id="268" r:id="rId13"/>
    <p:sldId id="273" r:id="rId14"/>
    <p:sldId id="279" r:id="rId15"/>
    <p:sldId id="278" r:id="rId16"/>
    <p:sldId id="274" r:id="rId17"/>
    <p:sldId id="280" r:id="rId18"/>
    <p:sldId id="272" r:id="rId19"/>
    <p:sldId id="277" r:id="rId20"/>
    <p:sldId id="266" r:id="rId21"/>
    <p:sldId id="267" r:id="rId22"/>
    <p:sldId id="276" r:id="rId23"/>
  </p:sldIdLst>
  <p:sldSz cx="12192000" cy="6858000"/>
  <p:notesSz cx="6858000" cy="9144000"/>
  <p:embeddedFontLst>
    <p:embeddedFont>
      <p:font typeface="Cambria Math" panose="02040503050406030204" pitchFamily="18" charset="0"/>
      <p:regular r:id="rId25"/>
    </p:embeddedFont>
    <p:embeddedFont>
      <p:font typeface="Cascadia Code" panose="020B0609020000020004" pitchFamily="49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CBCB"/>
    <a:srgbClr val="BC8A4F"/>
    <a:srgbClr val="CC6600"/>
    <a:srgbClr val="009900"/>
    <a:srgbClr val="005EB8"/>
    <a:srgbClr val="99FF66"/>
    <a:srgbClr val="FF6600"/>
    <a:srgbClr val="D60093"/>
    <a:srgbClr val="FF9900"/>
    <a:srgbClr val="3112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7E77EC-9CBB-4293-A3F8-6A7B2B232CC2}" v="150" dt="2024-09-12T23:23:18.7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839" autoAdjust="0"/>
  </p:normalViewPr>
  <p:slideViewPr>
    <p:cSldViewPr snapToGrid="0">
      <p:cViewPr varScale="1">
        <p:scale>
          <a:sx n="77" d="100"/>
          <a:sy n="77" d="100"/>
        </p:scale>
        <p:origin x="269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athan Batty" userId="07e89510-974e-40c7-b220-8245b64e6b4f" providerId="ADAL" clId="{AB537790-B734-47DF-9BC0-5F7F052BE025}"/>
    <pc:docChg chg="undo redo custSel addSld delSld modSld">
      <pc:chgData name="Jonathan Batty" userId="07e89510-974e-40c7-b220-8245b64e6b4f" providerId="ADAL" clId="{AB537790-B734-47DF-9BC0-5F7F052BE025}" dt="2024-09-08T21:13:33.940" v="3129" actId="6549"/>
      <pc:docMkLst>
        <pc:docMk/>
      </pc:docMkLst>
      <pc:sldChg chg="modSp mod">
        <pc:chgData name="Jonathan Batty" userId="07e89510-974e-40c7-b220-8245b64e6b4f" providerId="ADAL" clId="{AB537790-B734-47DF-9BC0-5F7F052BE025}" dt="2024-09-08T20:59:53.859" v="2516" actId="20577"/>
        <pc:sldMkLst>
          <pc:docMk/>
          <pc:sldMk cId="4198904001" sldId="256"/>
        </pc:sldMkLst>
        <pc:spChg chg="mod">
          <ac:chgData name="Jonathan Batty" userId="07e89510-974e-40c7-b220-8245b64e6b4f" providerId="ADAL" clId="{AB537790-B734-47DF-9BC0-5F7F052BE025}" dt="2024-09-08T20:59:53.859" v="2516" actId="20577"/>
          <ac:spMkLst>
            <pc:docMk/>
            <pc:sldMk cId="4198904001" sldId="256"/>
            <ac:spMk id="3" creationId="{4007AAFB-05DC-F752-179C-39392D1A5559}"/>
          </ac:spMkLst>
        </pc:spChg>
        <pc:picChg chg="mod">
          <ac:chgData name="Jonathan Batty" userId="07e89510-974e-40c7-b220-8245b64e6b4f" providerId="ADAL" clId="{AB537790-B734-47DF-9BC0-5F7F052BE025}" dt="2024-09-08T20:59:46.978" v="2508" actId="1076"/>
          <ac:picMkLst>
            <pc:docMk/>
            <pc:sldMk cId="4198904001" sldId="256"/>
            <ac:picMk id="16" creationId="{F3C82F0D-1D3F-1320-4D9C-50C2CBBF5BF3}"/>
          </ac:picMkLst>
        </pc:picChg>
      </pc:sldChg>
      <pc:sldChg chg="addSp delSp modSp mod modAnim">
        <pc:chgData name="Jonathan Batty" userId="07e89510-974e-40c7-b220-8245b64e6b4f" providerId="ADAL" clId="{AB537790-B734-47DF-9BC0-5F7F052BE025}" dt="2024-09-08T20:56:46.412" v="2465" actId="20577"/>
        <pc:sldMkLst>
          <pc:docMk/>
          <pc:sldMk cId="724973145" sldId="257"/>
        </pc:sldMkLst>
        <pc:spChg chg="mod">
          <ac:chgData name="Jonathan Batty" userId="07e89510-974e-40c7-b220-8245b64e6b4f" providerId="ADAL" clId="{AB537790-B734-47DF-9BC0-5F7F052BE025}" dt="2024-09-08T20:56:46.412" v="2465" actId="20577"/>
          <ac:spMkLst>
            <pc:docMk/>
            <pc:sldMk cId="724973145" sldId="257"/>
            <ac:spMk id="3" creationId="{7A5D6821-69B6-4461-FB8C-7125000AD58A}"/>
          </ac:spMkLst>
        </pc:spChg>
        <pc:spChg chg="mod topLvl">
          <ac:chgData name="Jonathan Batty" userId="07e89510-974e-40c7-b220-8245b64e6b4f" providerId="ADAL" clId="{AB537790-B734-47DF-9BC0-5F7F052BE025}" dt="2024-09-08T10:15:01.231" v="1327" actId="164"/>
          <ac:spMkLst>
            <pc:docMk/>
            <pc:sldMk cId="724973145" sldId="257"/>
            <ac:spMk id="6" creationId="{9FC4015C-9AE7-3547-6A08-0439B3282678}"/>
          </ac:spMkLst>
        </pc:spChg>
        <pc:spChg chg="mod topLvl">
          <ac:chgData name="Jonathan Batty" userId="07e89510-974e-40c7-b220-8245b64e6b4f" providerId="ADAL" clId="{AB537790-B734-47DF-9BC0-5F7F052BE025}" dt="2024-09-08T10:15:13.267" v="1329" actId="12788"/>
          <ac:spMkLst>
            <pc:docMk/>
            <pc:sldMk cId="724973145" sldId="257"/>
            <ac:spMk id="9" creationId="{1EFD84FE-6A3A-B50C-5DC7-E90196C3F521}"/>
          </ac:spMkLst>
        </pc:spChg>
        <pc:spChg chg="mod topLvl">
          <ac:chgData name="Jonathan Batty" userId="07e89510-974e-40c7-b220-8245b64e6b4f" providerId="ADAL" clId="{AB537790-B734-47DF-9BC0-5F7F052BE025}" dt="2024-09-08T10:14:36.272" v="1317" actId="12788"/>
          <ac:spMkLst>
            <pc:docMk/>
            <pc:sldMk cId="724973145" sldId="257"/>
            <ac:spMk id="12" creationId="{F59A6A91-5A5F-617B-79F7-E7785B1ED64E}"/>
          </ac:spMkLst>
        </pc:spChg>
        <pc:spChg chg="mod topLvl">
          <ac:chgData name="Jonathan Batty" userId="07e89510-974e-40c7-b220-8245b64e6b4f" providerId="ADAL" clId="{AB537790-B734-47DF-9BC0-5F7F052BE025}" dt="2024-09-08T10:15:08.389" v="1328" actId="12788"/>
          <ac:spMkLst>
            <pc:docMk/>
            <pc:sldMk cId="724973145" sldId="257"/>
            <ac:spMk id="15" creationId="{963D4D0C-4AAA-CAB5-2406-8ABD3399389F}"/>
          </ac:spMkLst>
        </pc:spChg>
        <pc:spChg chg="mod topLvl">
          <ac:chgData name="Jonathan Batty" userId="07e89510-974e-40c7-b220-8245b64e6b4f" providerId="ADAL" clId="{AB537790-B734-47DF-9BC0-5F7F052BE025}" dt="2024-09-08T10:15:13.267" v="1329" actId="12788"/>
          <ac:spMkLst>
            <pc:docMk/>
            <pc:sldMk cId="724973145" sldId="257"/>
            <ac:spMk id="18" creationId="{D228E9C1-208E-4397-8083-D7023D5162A3}"/>
          </ac:spMkLst>
        </pc:spChg>
        <pc:spChg chg="mod topLvl">
          <ac:chgData name="Jonathan Batty" userId="07e89510-974e-40c7-b220-8245b64e6b4f" providerId="ADAL" clId="{AB537790-B734-47DF-9BC0-5F7F052BE025}" dt="2024-09-08T10:15:01.231" v="1327" actId="164"/>
          <ac:spMkLst>
            <pc:docMk/>
            <pc:sldMk cId="724973145" sldId="257"/>
            <ac:spMk id="23" creationId="{400B77D8-621D-5542-6693-2F5C2A21F421}"/>
          </ac:spMkLst>
        </pc:spChg>
        <pc:spChg chg="mod topLvl">
          <ac:chgData name="Jonathan Batty" userId="07e89510-974e-40c7-b220-8245b64e6b4f" providerId="ADAL" clId="{AB537790-B734-47DF-9BC0-5F7F052BE025}" dt="2024-09-08T10:15:08.389" v="1328" actId="12788"/>
          <ac:spMkLst>
            <pc:docMk/>
            <pc:sldMk cId="724973145" sldId="257"/>
            <ac:spMk id="26" creationId="{A83A84AB-581C-8EF4-7832-7F5C7F6C3335}"/>
          </ac:spMkLst>
        </pc:spChg>
        <pc:spChg chg="mod topLvl">
          <ac:chgData name="Jonathan Batty" userId="07e89510-974e-40c7-b220-8245b64e6b4f" providerId="ADAL" clId="{AB537790-B734-47DF-9BC0-5F7F052BE025}" dt="2024-09-08T10:14:36.272" v="1317" actId="12788"/>
          <ac:spMkLst>
            <pc:docMk/>
            <pc:sldMk cId="724973145" sldId="257"/>
            <ac:spMk id="29" creationId="{EBC6323C-AADD-EED2-6F62-3C2D2FF67904}"/>
          </ac:spMkLst>
        </pc:spChg>
        <pc:grpChg chg="add del mod">
          <ac:chgData name="Jonathan Batty" userId="07e89510-974e-40c7-b220-8245b64e6b4f" providerId="ADAL" clId="{AB537790-B734-47DF-9BC0-5F7F052BE025}" dt="2024-09-08T09:47:56.375" v="290" actId="165"/>
          <ac:grpSpMkLst>
            <pc:docMk/>
            <pc:sldMk cId="724973145" sldId="257"/>
            <ac:grpSpMk id="4" creationId="{9EFBAB19-4BB7-1A8A-CCC9-BC356C457513}"/>
          </ac:grpSpMkLst>
        </pc:grpChg>
        <pc:grpChg chg="add del mod">
          <ac:chgData name="Jonathan Batty" userId="07e89510-974e-40c7-b220-8245b64e6b4f" providerId="ADAL" clId="{AB537790-B734-47DF-9BC0-5F7F052BE025}" dt="2024-09-08T09:47:56.375" v="290" actId="165"/>
          <ac:grpSpMkLst>
            <pc:docMk/>
            <pc:sldMk cId="724973145" sldId="257"/>
            <ac:grpSpMk id="8" creationId="{3EAAF75D-03D7-54FC-3573-50CD25542770}"/>
          </ac:grpSpMkLst>
        </pc:grpChg>
        <pc:grpChg chg="add del mod">
          <ac:chgData name="Jonathan Batty" userId="07e89510-974e-40c7-b220-8245b64e6b4f" providerId="ADAL" clId="{AB537790-B734-47DF-9BC0-5F7F052BE025}" dt="2024-09-08T09:47:56.375" v="290" actId="165"/>
          <ac:grpSpMkLst>
            <pc:docMk/>
            <pc:sldMk cId="724973145" sldId="257"/>
            <ac:grpSpMk id="11" creationId="{D09B265F-9FD1-1DE9-163D-6F462A222251}"/>
          </ac:grpSpMkLst>
        </pc:grpChg>
        <pc:grpChg chg="add del mod">
          <ac:chgData name="Jonathan Batty" userId="07e89510-974e-40c7-b220-8245b64e6b4f" providerId="ADAL" clId="{AB537790-B734-47DF-9BC0-5F7F052BE025}" dt="2024-09-08T09:47:56.375" v="290" actId="165"/>
          <ac:grpSpMkLst>
            <pc:docMk/>
            <pc:sldMk cId="724973145" sldId="257"/>
            <ac:grpSpMk id="14" creationId="{8456913E-ED35-7534-FB88-D44DE2375E21}"/>
          </ac:grpSpMkLst>
        </pc:grpChg>
        <pc:grpChg chg="add del mod">
          <ac:chgData name="Jonathan Batty" userId="07e89510-974e-40c7-b220-8245b64e6b4f" providerId="ADAL" clId="{AB537790-B734-47DF-9BC0-5F7F052BE025}" dt="2024-09-08T09:47:56.375" v="290" actId="165"/>
          <ac:grpSpMkLst>
            <pc:docMk/>
            <pc:sldMk cId="724973145" sldId="257"/>
            <ac:grpSpMk id="17" creationId="{DE213A20-8521-9846-2EB2-7F82D4DA7B3C}"/>
          </ac:grpSpMkLst>
        </pc:grpChg>
        <pc:grpChg chg="add del mod">
          <ac:chgData name="Jonathan Batty" userId="07e89510-974e-40c7-b220-8245b64e6b4f" providerId="ADAL" clId="{AB537790-B734-47DF-9BC0-5F7F052BE025}" dt="2024-09-08T09:47:56.375" v="290" actId="165"/>
          <ac:grpSpMkLst>
            <pc:docMk/>
            <pc:sldMk cId="724973145" sldId="257"/>
            <ac:grpSpMk id="20" creationId="{8CE75450-D627-1789-1B50-20260746AC9F}"/>
          </ac:grpSpMkLst>
        </pc:grpChg>
        <pc:grpChg chg="del mod topLvl">
          <ac:chgData name="Jonathan Batty" userId="07e89510-974e-40c7-b220-8245b64e6b4f" providerId="ADAL" clId="{AB537790-B734-47DF-9BC0-5F7F052BE025}" dt="2024-09-08T09:48:49.865" v="325" actId="165"/>
          <ac:grpSpMkLst>
            <pc:docMk/>
            <pc:sldMk cId="724973145" sldId="257"/>
            <ac:grpSpMk id="21" creationId="{C58A43F9-6E30-F560-0A09-5381C097450F}"/>
          </ac:grpSpMkLst>
        </pc:grpChg>
        <pc:grpChg chg="add del mod">
          <ac:chgData name="Jonathan Batty" userId="07e89510-974e-40c7-b220-8245b64e6b4f" providerId="ADAL" clId="{AB537790-B734-47DF-9BC0-5F7F052BE025}" dt="2024-09-08T09:47:56.375" v="290" actId="165"/>
          <ac:grpSpMkLst>
            <pc:docMk/>
            <pc:sldMk cId="724973145" sldId="257"/>
            <ac:grpSpMk id="25" creationId="{66DA86C4-1E79-1F7E-E94B-E95A033B277A}"/>
          </ac:grpSpMkLst>
        </pc:grpChg>
        <pc:grpChg chg="add del mod">
          <ac:chgData name="Jonathan Batty" userId="07e89510-974e-40c7-b220-8245b64e6b4f" providerId="ADAL" clId="{AB537790-B734-47DF-9BC0-5F7F052BE025}" dt="2024-09-08T09:47:56.375" v="290" actId="165"/>
          <ac:grpSpMkLst>
            <pc:docMk/>
            <pc:sldMk cId="724973145" sldId="257"/>
            <ac:grpSpMk id="28" creationId="{19775CEE-3394-92CD-C0B8-8CF057FB7EED}"/>
          </ac:grpSpMkLst>
        </pc:grpChg>
        <pc:grpChg chg="add mod">
          <ac:chgData name="Jonathan Batty" userId="07e89510-974e-40c7-b220-8245b64e6b4f" providerId="ADAL" clId="{AB537790-B734-47DF-9BC0-5F7F052BE025}" dt="2024-09-08T09:49:14.613" v="355" actId="164"/>
          <ac:grpSpMkLst>
            <pc:docMk/>
            <pc:sldMk cId="724973145" sldId="257"/>
            <ac:grpSpMk id="31" creationId="{7A4F487C-95B3-61D6-8E03-BDD5CD2A04BD}"/>
          </ac:grpSpMkLst>
        </pc:grpChg>
        <pc:grpChg chg="add mod topLvl">
          <ac:chgData name="Jonathan Batty" userId="07e89510-974e-40c7-b220-8245b64e6b4f" providerId="ADAL" clId="{AB537790-B734-47DF-9BC0-5F7F052BE025}" dt="2024-09-08T10:15:01.231" v="1327" actId="164"/>
          <ac:grpSpMkLst>
            <pc:docMk/>
            <pc:sldMk cId="724973145" sldId="257"/>
            <ac:grpSpMk id="32" creationId="{6785F5CC-2CC1-D3AC-007A-78D91CB99361}"/>
          </ac:grpSpMkLst>
        </pc:grpChg>
        <pc:grpChg chg="add del mod">
          <ac:chgData name="Jonathan Batty" userId="07e89510-974e-40c7-b220-8245b64e6b4f" providerId="ADAL" clId="{AB537790-B734-47DF-9BC0-5F7F052BE025}" dt="2024-09-08T09:50:06.631" v="376" actId="165"/>
          <ac:grpSpMkLst>
            <pc:docMk/>
            <pc:sldMk cId="724973145" sldId="257"/>
            <ac:grpSpMk id="33" creationId="{823F9E88-32BA-5825-11BF-737A3752195B}"/>
          </ac:grpSpMkLst>
        </pc:grpChg>
        <pc:grpChg chg="add mod">
          <ac:chgData name="Jonathan Batty" userId="07e89510-974e-40c7-b220-8245b64e6b4f" providerId="ADAL" clId="{AB537790-B734-47DF-9BC0-5F7F052BE025}" dt="2024-09-08T10:15:24.292" v="1342" actId="1038"/>
          <ac:grpSpMkLst>
            <pc:docMk/>
            <pc:sldMk cId="724973145" sldId="257"/>
            <ac:grpSpMk id="34" creationId="{7A76ABBB-D981-8F62-2E85-D47EB988403D}"/>
          </ac:grpSpMkLst>
        </pc:grpChg>
        <pc:grpChg chg="add del mod">
          <ac:chgData name="Jonathan Batty" userId="07e89510-974e-40c7-b220-8245b64e6b4f" providerId="ADAL" clId="{AB537790-B734-47DF-9BC0-5F7F052BE025}" dt="2024-09-08T10:14:47.216" v="1319" actId="165"/>
          <ac:grpSpMkLst>
            <pc:docMk/>
            <pc:sldMk cId="724973145" sldId="257"/>
            <ac:grpSpMk id="35" creationId="{1D688419-3910-7304-2494-93154E0D58F6}"/>
          </ac:grpSpMkLst>
        </pc:grpChg>
        <pc:grpChg chg="add mod">
          <ac:chgData name="Jonathan Batty" userId="07e89510-974e-40c7-b220-8245b64e6b4f" providerId="ADAL" clId="{AB537790-B734-47DF-9BC0-5F7F052BE025}" dt="2024-09-08T10:15:29.475" v="1343" actId="408"/>
          <ac:grpSpMkLst>
            <pc:docMk/>
            <pc:sldMk cId="724973145" sldId="257"/>
            <ac:grpSpMk id="36" creationId="{0A1D72C7-D55C-3AC9-4A8C-BA34AD2AE465}"/>
          </ac:grpSpMkLst>
        </pc:grpChg>
        <pc:grpChg chg="add mod">
          <ac:chgData name="Jonathan Batty" userId="07e89510-974e-40c7-b220-8245b64e6b4f" providerId="ADAL" clId="{AB537790-B734-47DF-9BC0-5F7F052BE025}" dt="2024-09-08T10:13:15.275" v="1297" actId="164"/>
          <ac:grpSpMkLst>
            <pc:docMk/>
            <pc:sldMk cId="724973145" sldId="257"/>
            <ac:grpSpMk id="37" creationId="{7AF622F6-0965-88BB-3B45-93289B79F239}"/>
          </ac:grpSpMkLst>
        </pc:grpChg>
        <pc:grpChg chg="add mod">
          <ac:chgData name="Jonathan Batty" userId="07e89510-974e-40c7-b220-8245b64e6b4f" providerId="ADAL" clId="{AB537790-B734-47DF-9BC0-5F7F052BE025}" dt="2024-09-08T10:15:29.475" v="1343" actId="408"/>
          <ac:grpSpMkLst>
            <pc:docMk/>
            <pc:sldMk cId="724973145" sldId="257"/>
            <ac:grpSpMk id="38" creationId="{D5CF48BA-06FD-5A92-82DE-F02D71F6868B}"/>
          </ac:grpSpMkLst>
        </pc:grpChg>
        <pc:picChg chg="mod topLvl">
          <ac:chgData name="Jonathan Batty" userId="07e89510-974e-40c7-b220-8245b64e6b4f" providerId="ADAL" clId="{AB537790-B734-47DF-9BC0-5F7F052BE025}" dt="2024-09-08T10:15:01.231" v="1327" actId="164"/>
          <ac:picMkLst>
            <pc:docMk/>
            <pc:sldMk cId="724973145" sldId="257"/>
            <ac:picMk id="5" creationId="{A5C4ED68-FD71-2EA2-23EF-233B6F9EFC01}"/>
          </ac:picMkLst>
        </pc:picChg>
        <pc:picChg chg="del">
          <ac:chgData name="Jonathan Batty" userId="07e89510-974e-40c7-b220-8245b64e6b4f" providerId="ADAL" clId="{AB537790-B734-47DF-9BC0-5F7F052BE025}" dt="2024-09-08T10:09:57.235" v="999" actId="478"/>
          <ac:picMkLst>
            <pc:docMk/>
            <pc:sldMk cId="724973145" sldId="257"/>
            <ac:picMk id="7" creationId="{534A93DE-F5ED-29B4-2723-ECD602A336F1}"/>
          </ac:picMkLst>
        </pc:picChg>
        <pc:picChg chg="mod topLvl">
          <ac:chgData name="Jonathan Batty" userId="07e89510-974e-40c7-b220-8245b64e6b4f" providerId="ADAL" clId="{AB537790-B734-47DF-9BC0-5F7F052BE025}" dt="2024-09-08T10:15:13.267" v="1329" actId="12788"/>
          <ac:picMkLst>
            <pc:docMk/>
            <pc:sldMk cId="724973145" sldId="257"/>
            <ac:picMk id="10" creationId="{D8414352-0066-C948-332E-0DF19D17CAD0}"/>
          </ac:picMkLst>
        </pc:picChg>
        <pc:picChg chg="mod topLvl">
          <ac:chgData name="Jonathan Batty" userId="07e89510-974e-40c7-b220-8245b64e6b4f" providerId="ADAL" clId="{AB537790-B734-47DF-9BC0-5F7F052BE025}" dt="2024-09-08T10:14:36.272" v="1317" actId="12788"/>
          <ac:picMkLst>
            <pc:docMk/>
            <pc:sldMk cId="724973145" sldId="257"/>
            <ac:picMk id="13" creationId="{7E1FB73C-D093-87C8-1780-7A4891AEA452}"/>
          </ac:picMkLst>
        </pc:picChg>
        <pc:picChg chg="mod topLvl">
          <ac:chgData name="Jonathan Batty" userId="07e89510-974e-40c7-b220-8245b64e6b4f" providerId="ADAL" clId="{AB537790-B734-47DF-9BC0-5F7F052BE025}" dt="2024-09-08T10:15:08.389" v="1328" actId="12788"/>
          <ac:picMkLst>
            <pc:docMk/>
            <pc:sldMk cId="724973145" sldId="257"/>
            <ac:picMk id="16" creationId="{8A28C525-05CD-5D48-03E4-0D7377CC9486}"/>
          </ac:picMkLst>
        </pc:picChg>
        <pc:picChg chg="mod topLvl">
          <ac:chgData name="Jonathan Batty" userId="07e89510-974e-40c7-b220-8245b64e6b4f" providerId="ADAL" clId="{AB537790-B734-47DF-9BC0-5F7F052BE025}" dt="2024-09-08T10:15:13.267" v="1329" actId="12788"/>
          <ac:picMkLst>
            <pc:docMk/>
            <pc:sldMk cId="724973145" sldId="257"/>
            <ac:picMk id="19" creationId="{F72A7B40-6A79-ABC6-05CD-69AB475DDA67}"/>
          </ac:picMkLst>
        </pc:picChg>
        <pc:picChg chg="mod topLvl">
          <ac:chgData name="Jonathan Batty" userId="07e89510-974e-40c7-b220-8245b64e6b4f" providerId="ADAL" clId="{AB537790-B734-47DF-9BC0-5F7F052BE025}" dt="2024-09-08T10:14:56.982" v="1325" actId="1037"/>
          <ac:picMkLst>
            <pc:docMk/>
            <pc:sldMk cId="724973145" sldId="257"/>
            <ac:picMk id="22" creationId="{0C3EFEF8-F814-8B41-9CA5-EF472198B3D7}"/>
          </ac:picMkLst>
        </pc:picChg>
        <pc:picChg chg="mod topLvl">
          <ac:chgData name="Jonathan Batty" userId="07e89510-974e-40c7-b220-8245b64e6b4f" providerId="ADAL" clId="{AB537790-B734-47DF-9BC0-5F7F052BE025}" dt="2024-09-08T10:14:47.216" v="1319" actId="165"/>
          <ac:picMkLst>
            <pc:docMk/>
            <pc:sldMk cId="724973145" sldId="257"/>
            <ac:picMk id="24" creationId="{F97DF916-E9BD-8399-2580-6F2277AC2255}"/>
          </ac:picMkLst>
        </pc:picChg>
        <pc:picChg chg="mod topLvl">
          <ac:chgData name="Jonathan Batty" userId="07e89510-974e-40c7-b220-8245b64e6b4f" providerId="ADAL" clId="{AB537790-B734-47DF-9BC0-5F7F052BE025}" dt="2024-09-08T10:15:08.389" v="1328" actId="12788"/>
          <ac:picMkLst>
            <pc:docMk/>
            <pc:sldMk cId="724973145" sldId="257"/>
            <ac:picMk id="27" creationId="{859E78B0-3521-C31E-E99B-D19E9E496BE1}"/>
          </ac:picMkLst>
        </pc:picChg>
        <pc:picChg chg="mod topLvl">
          <ac:chgData name="Jonathan Batty" userId="07e89510-974e-40c7-b220-8245b64e6b4f" providerId="ADAL" clId="{AB537790-B734-47DF-9BC0-5F7F052BE025}" dt="2024-09-08T10:14:36.272" v="1317" actId="12788"/>
          <ac:picMkLst>
            <pc:docMk/>
            <pc:sldMk cId="724973145" sldId="257"/>
            <ac:picMk id="30" creationId="{6E4F73F7-379C-FDF2-16D5-97981A83B780}"/>
          </ac:picMkLst>
        </pc:picChg>
      </pc:sldChg>
      <pc:sldChg chg="modSp del mod">
        <pc:chgData name="Jonathan Batty" userId="07e89510-974e-40c7-b220-8245b64e6b4f" providerId="ADAL" clId="{AB537790-B734-47DF-9BC0-5F7F052BE025}" dt="2024-09-08T21:10:50.030" v="3008" actId="47"/>
        <pc:sldMkLst>
          <pc:docMk/>
          <pc:sldMk cId="3698786765" sldId="258"/>
        </pc:sldMkLst>
        <pc:spChg chg="mod">
          <ac:chgData name="Jonathan Batty" userId="07e89510-974e-40c7-b220-8245b64e6b4f" providerId="ADAL" clId="{AB537790-B734-47DF-9BC0-5F7F052BE025}" dt="2024-09-08T21:07:13.921" v="2924" actId="21"/>
          <ac:spMkLst>
            <pc:docMk/>
            <pc:sldMk cId="3698786765" sldId="258"/>
            <ac:spMk id="3" creationId="{7A5D6821-69B6-4461-FB8C-7125000AD58A}"/>
          </ac:spMkLst>
        </pc:spChg>
      </pc:sldChg>
      <pc:sldChg chg="modSp mod">
        <pc:chgData name="Jonathan Batty" userId="07e89510-974e-40c7-b220-8245b64e6b4f" providerId="ADAL" clId="{AB537790-B734-47DF-9BC0-5F7F052BE025}" dt="2024-09-08T21:13:33.940" v="3129" actId="6549"/>
        <pc:sldMkLst>
          <pc:docMk/>
          <pc:sldMk cId="247024107" sldId="259"/>
        </pc:sldMkLst>
        <pc:spChg chg="mod">
          <ac:chgData name="Jonathan Batty" userId="07e89510-974e-40c7-b220-8245b64e6b4f" providerId="ADAL" clId="{AB537790-B734-47DF-9BC0-5F7F052BE025}" dt="2024-09-08T21:13:33.940" v="3129" actId="6549"/>
          <ac:spMkLst>
            <pc:docMk/>
            <pc:sldMk cId="247024107" sldId="259"/>
            <ac:spMk id="3" creationId="{771DE180-2229-B6DF-A8C4-C1681B9E7AF1}"/>
          </ac:spMkLst>
        </pc:spChg>
      </pc:sldChg>
      <pc:sldChg chg="addSp modSp mod">
        <pc:chgData name="Jonathan Batty" userId="07e89510-974e-40c7-b220-8245b64e6b4f" providerId="ADAL" clId="{AB537790-B734-47DF-9BC0-5F7F052BE025}" dt="2024-09-08T21:03:55.539" v="2693" actId="113"/>
        <pc:sldMkLst>
          <pc:docMk/>
          <pc:sldMk cId="4254252318" sldId="261"/>
        </pc:sldMkLst>
        <pc:spChg chg="mod">
          <ac:chgData name="Jonathan Batty" userId="07e89510-974e-40c7-b220-8245b64e6b4f" providerId="ADAL" clId="{AB537790-B734-47DF-9BC0-5F7F052BE025}" dt="2024-09-08T21:03:55.539" v="2693" actId="113"/>
          <ac:spMkLst>
            <pc:docMk/>
            <pc:sldMk cId="4254252318" sldId="261"/>
            <ac:spMk id="3" creationId="{72C1C57B-3B1E-F6A2-F0D8-50F3A6752671}"/>
          </ac:spMkLst>
        </pc:spChg>
        <pc:graphicFrameChg chg="add mod modGraphic">
          <ac:chgData name="Jonathan Batty" userId="07e89510-974e-40c7-b220-8245b64e6b4f" providerId="ADAL" clId="{AB537790-B734-47DF-9BC0-5F7F052BE025}" dt="2024-09-08T20:57:48.432" v="2485" actId="1076"/>
          <ac:graphicFrameMkLst>
            <pc:docMk/>
            <pc:sldMk cId="4254252318" sldId="261"/>
            <ac:graphicFrameMk id="4" creationId="{6CAD7B42-CA8D-B278-FAB0-9372B150CDA6}"/>
          </ac:graphicFrameMkLst>
        </pc:graphicFrameChg>
        <pc:graphicFrameChg chg="add mod modGraphic">
          <ac:chgData name="Jonathan Batty" userId="07e89510-974e-40c7-b220-8245b64e6b4f" providerId="ADAL" clId="{AB537790-B734-47DF-9BC0-5F7F052BE025}" dt="2024-09-08T20:58:17.204" v="2505" actId="20577"/>
          <ac:graphicFrameMkLst>
            <pc:docMk/>
            <pc:sldMk cId="4254252318" sldId="261"/>
            <ac:graphicFrameMk id="5" creationId="{18E749DA-390B-D6C9-D33C-649B4C54915D}"/>
          </ac:graphicFrameMkLst>
        </pc:graphicFrameChg>
      </pc:sldChg>
      <pc:sldChg chg="modSp del mod">
        <pc:chgData name="Jonathan Batty" userId="07e89510-974e-40c7-b220-8245b64e6b4f" providerId="ADAL" clId="{AB537790-B734-47DF-9BC0-5F7F052BE025}" dt="2024-09-08T21:06:04.832" v="2828" actId="47"/>
        <pc:sldMkLst>
          <pc:docMk/>
          <pc:sldMk cId="651014508" sldId="262"/>
        </pc:sldMkLst>
        <pc:spChg chg="mod">
          <ac:chgData name="Jonathan Batty" userId="07e89510-974e-40c7-b220-8245b64e6b4f" providerId="ADAL" clId="{AB537790-B734-47DF-9BC0-5F7F052BE025}" dt="2024-09-08T21:05:56.419" v="2825" actId="21"/>
          <ac:spMkLst>
            <pc:docMk/>
            <pc:sldMk cId="651014508" sldId="262"/>
            <ac:spMk id="3" creationId="{5B6E7133-0B10-1E53-8ACD-687FA0F8E421}"/>
          </ac:spMkLst>
        </pc:spChg>
      </pc:sldChg>
      <pc:sldChg chg="modSp mod">
        <pc:chgData name="Jonathan Batty" userId="07e89510-974e-40c7-b220-8245b64e6b4f" providerId="ADAL" clId="{AB537790-B734-47DF-9BC0-5F7F052BE025}" dt="2024-09-08T21:08:15.654" v="3007" actId="113"/>
        <pc:sldMkLst>
          <pc:docMk/>
          <pc:sldMk cId="2327219300" sldId="269"/>
        </pc:sldMkLst>
        <pc:spChg chg="mod">
          <ac:chgData name="Jonathan Batty" userId="07e89510-974e-40c7-b220-8245b64e6b4f" providerId="ADAL" clId="{AB537790-B734-47DF-9BC0-5F7F052BE025}" dt="2024-09-08T21:03:01.945" v="2585" actId="313"/>
          <ac:spMkLst>
            <pc:docMk/>
            <pc:sldMk cId="2327219300" sldId="269"/>
            <ac:spMk id="2" creationId="{8659BF0B-CF23-8B66-3872-839F80B2E937}"/>
          </ac:spMkLst>
        </pc:spChg>
        <pc:spChg chg="mod">
          <ac:chgData name="Jonathan Batty" userId="07e89510-974e-40c7-b220-8245b64e6b4f" providerId="ADAL" clId="{AB537790-B734-47DF-9BC0-5F7F052BE025}" dt="2024-09-08T21:08:15.654" v="3007" actId="113"/>
          <ac:spMkLst>
            <pc:docMk/>
            <pc:sldMk cId="2327219300" sldId="269"/>
            <ac:spMk id="3" creationId="{CF81C2D9-9643-5940-4552-A37A24EA8274}"/>
          </ac:spMkLst>
        </pc:spChg>
      </pc:sldChg>
      <pc:sldChg chg="addSp delSp modSp add mod delAnim modAnim">
        <pc:chgData name="Jonathan Batty" userId="07e89510-974e-40c7-b220-8245b64e6b4f" providerId="ADAL" clId="{AB537790-B734-47DF-9BC0-5F7F052BE025}" dt="2024-09-08T10:15:41.193" v="1345" actId="113"/>
        <pc:sldMkLst>
          <pc:docMk/>
          <pc:sldMk cId="3243659683" sldId="270"/>
        </pc:sldMkLst>
        <pc:spChg chg="mod">
          <ac:chgData name="Jonathan Batty" userId="07e89510-974e-40c7-b220-8245b64e6b4f" providerId="ADAL" clId="{AB537790-B734-47DF-9BC0-5F7F052BE025}" dt="2024-09-08T10:15:41.193" v="1345" actId="113"/>
          <ac:spMkLst>
            <pc:docMk/>
            <pc:sldMk cId="3243659683" sldId="270"/>
            <ac:spMk id="3" creationId="{7A5D6821-69B6-4461-FB8C-7125000AD58A}"/>
          </ac:spMkLst>
        </pc:spChg>
        <pc:spChg chg="mod">
          <ac:chgData name="Jonathan Batty" userId="07e89510-974e-40c7-b220-8245b64e6b4f" providerId="ADAL" clId="{AB537790-B734-47DF-9BC0-5F7F052BE025}" dt="2024-09-08T10:09:49.388" v="998" actId="1036"/>
          <ac:spMkLst>
            <pc:docMk/>
            <pc:sldMk cId="3243659683" sldId="270"/>
            <ac:spMk id="5" creationId="{A08CDF21-145D-7729-91EC-23DA4E9BF256}"/>
          </ac:spMkLst>
        </pc:spChg>
        <pc:spChg chg="mod">
          <ac:chgData name="Jonathan Batty" userId="07e89510-974e-40c7-b220-8245b64e6b4f" providerId="ADAL" clId="{AB537790-B734-47DF-9BC0-5F7F052BE025}" dt="2024-09-08T10:09:49.388" v="998" actId="1036"/>
          <ac:spMkLst>
            <pc:docMk/>
            <pc:sldMk cId="3243659683" sldId="270"/>
            <ac:spMk id="6" creationId="{04C4A7A2-6615-11BF-623B-F3AC417C3140}"/>
          </ac:spMkLst>
        </pc:spChg>
        <pc:spChg chg="add mod topLvl">
          <ac:chgData name="Jonathan Batty" userId="07e89510-974e-40c7-b220-8245b64e6b4f" providerId="ADAL" clId="{AB537790-B734-47DF-9BC0-5F7F052BE025}" dt="2024-09-08T10:09:49.388" v="998" actId="1036"/>
          <ac:spMkLst>
            <pc:docMk/>
            <pc:sldMk cId="3243659683" sldId="270"/>
            <ac:spMk id="9" creationId="{A452E532-E3E6-DAC1-1391-16EB664698BD}"/>
          </ac:spMkLst>
        </pc:spChg>
        <pc:spChg chg="add mod">
          <ac:chgData name="Jonathan Batty" userId="07e89510-974e-40c7-b220-8245b64e6b4f" providerId="ADAL" clId="{AB537790-B734-47DF-9BC0-5F7F052BE025}" dt="2024-09-08T10:09:49.388" v="998" actId="1036"/>
          <ac:spMkLst>
            <pc:docMk/>
            <pc:sldMk cId="3243659683" sldId="270"/>
            <ac:spMk id="15" creationId="{3434A891-4EAD-0CDF-51B4-2CA1B3242D31}"/>
          </ac:spMkLst>
        </pc:spChg>
        <pc:spChg chg="add mod">
          <ac:chgData name="Jonathan Batty" userId="07e89510-974e-40c7-b220-8245b64e6b4f" providerId="ADAL" clId="{AB537790-B734-47DF-9BC0-5F7F052BE025}" dt="2024-09-08T09:54:46.977" v="468" actId="1076"/>
          <ac:spMkLst>
            <pc:docMk/>
            <pc:sldMk cId="3243659683" sldId="270"/>
            <ac:spMk id="19" creationId="{96F3FAA1-FBBC-214B-15A4-54A68C11BB85}"/>
          </ac:spMkLst>
        </pc:spChg>
        <pc:spChg chg="mod">
          <ac:chgData name="Jonathan Batty" userId="07e89510-974e-40c7-b220-8245b64e6b4f" providerId="ADAL" clId="{AB537790-B734-47DF-9BC0-5F7F052BE025}" dt="2024-09-08T09:54:42.757" v="466"/>
          <ac:spMkLst>
            <pc:docMk/>
            <pc:sldMk cId="3243659683" sldId="270"/>
            <ac:spMk id="25" creationId="{731F2D61-7CB3-368D-185C-FCAAF38DFFBE}"/>
          </ac:spMkLst>
        </pc:spChg>
        <pc:spChg chg="add mod">
          <ac:chgData name="Jonathan Batty" userId="07e89510-974e-40c7-b220-8245b64e6b4f" providerId="ADAL" clId="{AB537790-B734-47DF-9BC0-5F7F052BE025}" dt="2024-09-08T10:09:49.388" v="998" actId="1036"/>
          <ac:spMkLst>
            <pc:docMk/>
            <pc:sldMk cId="3243659683" sldId="270"/>
            <ac:spMk id="26" creationId="{974C08FF-94B2-429D-BF2D-A7F8A232870F}"/>
          </ac:spMkLst>
        </pc:spChg>
        <pc:spChg chg="del mod">
          <ac:chgData name="Jonathan Batty" userId="07e89510-974e-40c7-b220-8245b64e6b4f" providerId="ADAL" clId="{AB537790-B734-47DF-9BC0-5F7F052BE025}" dt="2024-09-08T09:55:19.861" v="481" actId="478"/>
          <ac:spMkLst>
            <pc:docMk/>
            <pc:sldMk cId="3243659683" sldId="270"/>
            <ac:spMk id="32" creationId="{9E207DB5-835C-5EF0-80E1-E09FED0C2B73}"/>
          </ac:spMkLst>
        </pc:spChg>
        <pc:spChg chg="add mod">
          <ac:chgData name="Jonathan Batty" userId="07e89510-974e-40c7-b220-8245b64e6b4f" providerId="ADAL" clId="{AB537790-B734-47DF-9BC0-5F7F052BE025}" dt="2024-09-08T10:09:49.388" v="998" actId="1036"/>
          <ac:spMkLst>
            <pc:docMk/>
            <pc:sldMk cId="3243659683" sldId="270"/>
            <ac:spMk id="33" creationId="{E6BCDF3C-DDD5-5E12-55FA-F01C20F9627E}"/>
          </ac:spMkLst>
        </pc:spChg>
        <pc:spChg chg="add mod">
          <ac:chgData name="Jonathan Batty" userId="07e89510-974e-40c7-b220-8245b64e6b4f" providerId="ADAL" clId="{AB537790-B734-47DF-9BC0-5F7F052BE025}" dt="2024-09-08T10:09:49.388" v="998" actId="1036"/>
          <ac:spMkLst>
            <pc:docMk/>
            <pc:sldMk cId="3243659683" sldId="270"/>
            <ac:spMk id="38" creationId="{60A3F5D0-3502-60CB-5AD6-5E681CE8FA29}"/>
          </ac:spMkLst>
        </pc:spChg>
        <pc:spChg chg="add mod">
          <ac:chgData name="Jonathan Batty" userId="07e89510-974e-40c7-b220-8245b64e6b4f" providerId="ADAL" clId="{AB537790-B734-47DF-9BC0-5F7F052BE025}" dt="2024-09-08T10:09:49.388" v="998" actId="1036"/>
          <ac:spMkLst>
            <pc:docMk/>
            <pc:sldMk cId="3243659683" sldId="270"/>
            <ac:spMk id="39" creationId="{6EE975D9-A9D8-602A-9481-8F38E9583E36}"/>
          </ac:spMkLst>
        </pc:spChg>
        <pc:spChg chg="add mod">
          <ac:chgData name="Jonathan Batty" userId="07e89510-974e-40c7-b220-8245b64e6b4f" providerId="ADAL" clId="{AB537790-B734-47DF-9BC0-5F7F052BE025}" dt="2024-09-08T10:09:49.388" v="998" actId="1036"/>
          <ac:spMkLst>
            <pc:docMk/>
            <pc:sldMk cId="3243659683" sldId="270"/>
            <ac:spMk id="40" creationId="{07A302BC-A6C7-C9AE-B11E-2A256A85F974}"/>
          </ac:spMkLst>
        </pc:spChg>
        <pc:spChg chg="add del mod">
          <ac:chgData name="Jonathan Batty" userId="07e89510-974e-40c7-b220-8245b64e6b4f" providerId="ADAL" clId="{AB537790-B734-47DF-9BC0-5F7F052BE025}" dt="2024-09-08T10:06:10.625" v="823" actId="478"/>
          <ac:spMkLst>
            <pc:docMk/>
            <pc:sldMk cId="3243659683" sldId="270"/>
            <ac:spMk id="46" creationId="{F0546196-6F99-01A9-1021-775D00FEB843}"/>
          </ac:spMkLst>
        </pc:spChg>
        <pc:spChg chg="add mod">
          <ac:chgData name="Jonathan Batty" userId="07e89510-974e-40c7-b220-8245b64e6b4f" providerId="ADAL" clId="{AB537790-B734-47DF-9BC0-5F7F052BE025}" dt="2024-09-08T10:09:49.388" v="998" actId="1036"/>
          <ac:spMkLst>
            <pc:docMk/>
            <pc:sldMk cId="3243659683" sldId="270"/>
            <ac:spMk id="50" creationId="{7911072A-29C4-4F97-90F1-C97DDEEA1437}"/>
          </ac:spMkLst>
        </pc:spChg>
        <pc:spChg chg="add mod">
          <ac:chgData name="Jonathan Batty" userId="07e89510-974e-40c7-b220-8245b64e6b4f" providerId="ADAL" clId="{AB537790-B734-47DF-9BC0-5F7F052BE025}" dt="2024-09-08T10:09:49.388" v="998" actId="1036"/>
          <ac:spMkLst>
            <pc:docMk/>
            <pc:sldMk cId="3243659683" sldId="270"/>
            <ac:spMk id="52" creationId="{D6E70137-6D66-EAD8-E709-96A6D8B57B00}"/>
          </ac:spMkLst>
        </pc:spChg>
        <pc:spChg chg="add mod">
          <ac:chgData name="Jonathan Batty" userId="07e89510-974e-40c7-b220-8245b64e6b4f" providerId="ADAL" clId="{AB537790-B734-47DF-9BC0-5F7F052BE025}" dt="2024-09-08T10:09:49.388" v="998" actId="1036"/>
          <ac:spMkLst>
            <pc:docMk/>
            <pc:sldMk cId="3243659683" sldId="270"/>
            <ac:spMk id="58" creationId="{DFA438C8-6EA6-DB15-E28B-661D54164731}"/>
          </ac:spMkLst>
        </pc:spChg>
        <pc:grpChg chg="add mod topLvl">
          <ac:chgData name="Jonathan Batty" userId="07e89510-974e-40c7-b220-8245b64e6b4f" providerId="ADAL" clId="{AB537790-B734-47DF-9BC0-5F7F052BE025}" dt="2024-09-08T10:09:49.388" v="998" actId="1036"/>
          <ac:grpSpMkLst>
            <pc:docMk/>
            <pc:sldMk cId="3243659683" sldId="270"/>
            <ac:grpSpMk id="4" creationId="{62EE010E-9196-3EC1-0242-0EE7E1E7117D}"/>
          </ac:grpSpMkLst>
        </pc:grpChg>
        <pc:grpChg chg="add del mod">
          <ac:chgData name="Jonathan Batty" userId="07e89510-974e-40c7-b220-8245b64e6b4f" providerId="ADAL" clId="{AB537790-B734-47DF-9BC0-5F7F052BE025}" dt="2024-09-08T09:53:29.986" v="447" actId="165"/>
          <ac:grpSpMkLst>
            <pc:docMk/>
            <pc:sldMk cId="3243659683" sldId="270"/>
            <ac:grpSpMk id="12" creationId="{C57F0DEE-AE75-4C9B-4DED-144638BDFDA1}"/>
          </ac:grpSpMkLst>
        </pc:grpChg>
        <pc:grpChg chg="add mod">
          <ac:chgData name="Jonathan Batty" userId="07e89510-974e-40c7-b220-8245b64e6b4f" providerId="ADAL" clId="{AB537790-B734-47DF-9BC0-5F7F052BE025}" dt="2024-09-08T10:09:49.388" v="998" actId="1036"/>
          <ac:grpSpMkLst>
            <pc:docMk/>
            <pc:sldMk cId="3243659683" sldId="270"/>
            <ac:grpSpMk id="16" creationId="{46FBA304-9523-B6A1-5582-2036EB411CA9}"/>
          </ac:grpSpMkLst>
        </pc:grpChg>
        <pc:grpChg chg="add mod">
          <ac:chgData name="Jonathan Batty" userId="07e89510-974e-40c7-b220-8245b64e6b4f" providerId="ADAL" clId="{AB537790-B734-47DF-9BC0-5F7F052BE025}" dt="2024-09-08T10:09:49.388" v="998" actId="1036"/>
          <ac:grpSpMkLst>
            <pc:docMk/>
            <pc:sldMk cId="3243659683" sldId="270"/>
            <ac:grpSpMk id="17" creationId="{7DBBC96C-DA0C-DF07-793C-C3C98806A1A0}"/>
          </ac:grpSpMkLst>
        </pc:grpChg>
        <pc:grpChg chg="add mod">
          <ac:chgData name="Jonathan Batty" userId="07e89510-974e-40c7-b220-8245b64e6b4f" providerId="ADAL" clId="{AB537790-B734-47DF-9BC0-5F7F052BE025}" dt="2024-09-08T09:54:46.977" v="468" actId="1076"/>
          <ac:grpSpMkLst>
            <pc:docMk/>
            <pc:sldMk cId="3243659683" sldId="270"/>
            <ac:grpSpMk id="20" creationId="{B5833AE5-B7EF-06C9-9DB8-B5C4D11C6DF5}"/>
          </ac:grpSpMkLst>
        </pc:grpChg>
        <pc:grpChg chg="mod">
          <ac:chgData name="Jonathan Batty" userId="07e89510-974e-40c7-b220-8245b64e6b4f" providerId="ADAL" clId="{AB537790-B734-47DF-9BC0-5F7F052BE025}" dt="2024-09-08T09:54:42.757" v="466"/>
          <ac:grpSpMkLst>
            <pc:docMk/>
            <pc:sldMk cId="3243659683" sldId="270"/>
            <ac:grpSpMk id="22" creationId="{8EE9672A-B6F5-7377-B129-22543B3815BA}"/>
          </ac:grpSpMkLst>
        </pc:grpChg>
        <pc:grpChg chg="add del mod">
          <ac:chgData name="Jonathan Batty" userId="07e89510-974e-40c7-b220-8245b64e6b4f" providerId="ADAL" clId="{AB537790-B734-47DF-9BC0-5F7F052BE025}" dt="2024-09-08T09:55:22.680" v="483" actId="478"/>
          <ac:grpSpMkLst>
            <pc:docMk/>
            <pc:sldMk cId="3243659683" sldId="270"/>
            <ac:grpSpMk id="27" creationId="{8A83CCD0-6A4B-2E8C-4C9D-0E7BB451F2F9}"/>
          </ac:grpSpMkLst>
        </pc:grpChg>
        <pc:grpChg chg="del mod">
          <ac:chgData name="Jonathan Batty" userId="07e89510-974e-40c7-b220-8245b64e6b4f" providerId="ADAL" clId="{AB537790-B734-47DF-9BC0-5F7F052BE025}" dt="2024-09-08T09:55:21.453" v="482" actId="478"/>
          <ac:grpSpMkLst>
            <pc:docMk/>
            <pc:sldMk cId="3243659683" sldId="270"/>
            <ac:grpSpMk id="29" creationId="{587C2994-5E2B-0B3E-F372-00F8492655F1}"/>
          </ac:grpSpMkLst>
        </pc:grpChg>
        <pc:grpChg chg="add mod">
          <ac:chgData name="Jonathan Batty" userId="07e89510-974e-40c7-b220-8245b64e6b4f" providerId="ADAL" clId="{AB537790-B734-47DF-9BC0-5F7F052BE025}" dt="2024-09-08T10:09:49.388" v="998" actId="1036"/>
          <ac:grpSpMkLst>
            <pc:docMk/>
            <pc:sldMk cId="3243659683" sldId="270"/>
            <ac:grpSpMk id="49" creationId="{CF753135-5D0B-F137-D2C1-DAB8F6302FDD}"/>
          </ac:grpSpMkLst>
        </pc:grpChg>
        <pc:grpChg chg="add mod">
          <ac:chgData name="Jonathan Batty" userId="07e89510-974e-40c7-b220-8245b64e6b4f" providerId="ADAL" clId="{AB537790-B734-47DF-9BC0-5F7F052BE025}" dt="2024-09-08T10:09:49.388" v="998" actId="1036"/>
          <ac:grpSpMkLst>
            <pc:docMk/>
            <pc:sldMk cId="3243659683" sldId="270"/>
            <ac:grpSpMk id="51" creationId="{46036F2B-CB6C-B075-224A-E798A4E2F8DB}"/>
          </ac:grpSpMkLst>
        </pc:grpChg>
        <pc:grpChg chg="add mod">
          <ac:chgData name="Jonathan Batty" userId="07e89510-974e-40c7-b220-8245b64e6b4f" providerId="ADAL" clId="{AB537790-B734-47DF-9BC0-5F7F052BE025}" dt="2024-09-08T10:09:49.388" v="998" actId="1036"/>
          <ac:grpSpMkLst>
            <pc:docMk/>
            <pc:sldMk cId="3243659683" sldId="270"/>
            <ac:grpSpMk id="59" creationId="{E2AE363B-1A16-B146-F627-E26415AB95E2}"/>
          </ac:grpSpMkLst>
        </pc:grpChg>
        <pc:picChg chg="del mod">
          <ac:chgData name="Jonathan Batty" userId="07e89510-974e-40c7-b220-8245b64e6b4f" providerId="ADAL" clId="{AB537790-B734-47DF-9BC0-5F7F052BE025}" dt="2024-09-08T10:09:22.549" v="970" actId="478"/>
          <ac:picMkLst>
            <pc:docMk/>
            <pc:sldMk cId="3243659683" sldId="270"/>
            <ac:picMk id="7" creationId="{534A93DE-F5ED-29B4-2723-ECD602A336F1}"/>
          </ac:picMkLst>
        </pc:picChg>
        <pc:picChg chg="add mod topLvl">
          <ac:chgData name="Jonathan Batty" userId="07e89510-974e-40c7-b220-8245b64e6b4f" providerId="ADAL" clId="{AB537790-B734-47DF-9BC0-5F7F052BE025}" dt="2024-09-08T10:09:49.388" v="998" actId="1036"/>
          <ac:picMkLst>
            <pc:docMk/>
            <pc:sldMk cId="3243659683" sldId="270"/>
            <ac:picMk id="8" creationId="{ABB60C7F-948F-19DE-C841-FB9486672EC9}"/>
          </ac:picMkLst>
        </pc:picChg>
        <pc:picChg chg="add mod topLvl">
          <ac:chgData name="Jonathan Batty" userId="07e89510-974e-40c7-b220-8245b64e6b4f" providerId="ADAL" clId="{AB537790-B734-47DF-9BC0-5F7F052BE025}" dt="2024-09-08T10:09:49.388" v="998" actId="1036"/>
          <ac:picMkLst>
            <pc:docMk/>
            <pc:sldMk cId="3243659683" sldId="270"/>
            <ac:picMk id="10" creationId="{6BB577B0-8470-6025-E642-3212F53E23EE}"/>
          </ac:picMkLst>
        </pc:picChg>
        <pc:picChg chg="add del mod topLvl">
          <ac:chgData name="Jonathan Batty" userId="07e89510-974e-40c7-b220-8245b64e6b4f" providerId="ADAL" clId="{AB537790-B734-47DF-9BC0-5F7F052BE025}" dt="2024-09-08T10:00:38.942" v="764" actId="478"/>
          <ac:picMkLst>
            <pc:docMk/>
            <pc:sldMk cId="3243659683" sldId="270"/>
            <ac:picMk id="11" creationId="{B2AB8720-307B-9505-170B-44E91DB243DF}"/>
          </ac:picMkLst>
        </pc:picChg>
        <pc:picChg chg="mod">
          <ac:chgData name="Jonathan Batty" userId="07e89510-974e-40c7-b220-8245b64e6b4f" providerId="ADAL" clId="{AB537790-B734-47DF-9BC0-5F7F052BE025}" dt="2024-09-08T09:54:42.757" v="466"/>
          <ac:picMkLst>
            <pc:docMk/>
            <pc:sldMk cId="3243659683" sldId="270"/>
            <ac:picMk id="21" creationId="{2424857F-B78C-BD92-6963-5714BB9632FC}"/>
          </ac:picMkLst>
        </pc:picChg>
        <pc:picChg chg="mod">
          <ac:chgData name="Jonathan Batty" userId="07e89510-974e-40c7-b220-8245b64e6b4f" providerId="ADAL" clId="{AB537790-B734-47DF-9BC0-5F7F052BE025}" dt="2024-09-08T09:54:42.757" v="466"/>
          <ac:picMkLst>
            <pc:docMk/>
            <pc:sldMk cId="3243659683" sldId="270"/>
            <ac:picMk id="23" creationId="{57088906-AF93-6707-FD59-F65C363E9174}"/>
          </ac:picMkLst>
        </pc:picChg>
        <pc:picChg chg="mod">
          <ac:chgData name="Jonathan Batty" userId="07e89510-974e-40c7-b220-8245b64e6b4f" providerId="ADAL" clId="{AB537790-B734-47DF-9BC0-5F7F052BE025}" dt="2024-09-08T09:54:42.757" v="466"/>
          <ac:picMkLst>
            <pc:docMk/>
            <pc:sldMk cId="3243659683" sldId="270"/>
            <ac:picMk id="24" creationId="{2557E84E-47B0-39D3-374E-1407388FF7CF}"/>
          </ac:picMkLst>
        </pc:picChg>
        <pc:picChg chg="mod topLvl">
          <ac:chgData name="Jonathan Batty" userId="07e89510-974e-40c7-b220-8245b64e6b4f" providerId="ADAL" clId="{AB537790-B734-47DF-9BC0-5F7F052BE025}" dt="2024-09-08T10:09:49.388" v="998" actId="1036"/>
          <ac:picMkLst>
            <pc:docMk/>
            <pc:sldMk cId="3243659683" sldId="270"/>
            <ac:picMk id="28" creationId="{25643020-8EFD-0756-AF83-3A833F0815D9}"/>
          </ac:picMkLst>
        </pc:picChg>
        <pc:picChg chg="del mod">
          <ac:chgData name="Jonathan Batty" userId="07e89510-974e-40c7-b220-8245b64e6b4f" providerId="ADAL" clId="{AB537790-B734-47DF-9BC0-5F7F052BE025}" dt="2024-09-08T09:55:21.453" v="482" actId="478"/>
          <ac:picMkLst>
            <pc:docMk/>
            <pc:sldMk cId="3243659683" sldId="270"/>
            <ac:picMk id="30" creationId="{A4A5552C-3538-3B64-E1E6-27F79CA576BA}"/>
          </ac:picMkLst>
        </pc:picChg>
        <pc:picChg chg="add del mod topLvl">
          <ac:chgData name="Jonathan Batty" userId="07e89510-974e-40c7-b220-8245b64e6b4f" providerId="ADAL" clId="{AB537790-B734-47DF-9BC0-5F7F052BE025}" dt="2024-09-08T09:55:22.680" v="483" actId="478"/>
          <ac:picMkLst>
            <pc:docMk/>
            <pc:sldMk cId="3243659683" sldId="270"/>
            <ac:picMk id="31" creationId="{B1DC2685-A544-2746-3902-03A047A0605F}"/>
          </ac:picMkLst>
        </pc:picChg>
        <pc:picChg chg="add del mod">
          <ac:chgData name="Jonathan Batty" userId="07e89510-974e-40c7-b220-8245b64e6b4f" providerId="ADAL" clId="{AB537790-B734-47DF-9BC0-5F7F052BE025}" dt="2024-09-08T10:05:41.736" v="811" actId="478"/>
          <ac:picMkLst>
            <pc:docMk/>
            <pc:sldMk cId="3243659683" sldId="270"/>
            <ac:picMk id="41" creationId="{B09A03FB-8572-DA77-3BCB-11E9D18743A7}"/>
          </ac:picMkLst>
        </pc:picChg>
        <pc:picChg chg="add mod">
          <ac:chgData name="Jonathan Batty" userId="07e89510-974e-40c7-b220-8245b64e6b4f" providerId="ADAL" clId="{AB537790-B734-47DF-9BC0-5F7F052BE025}" dt="2024-09-08T10:09:49.388" v="998" actId="1036"/>
          <ac:picMkLst>
            <pc:docMk/>
            <pc:sldMk cId="3243659683" sldId="270"/>
            <ac:picMk id="42" creationId="{33CF2DAB-24C1-DAA1-D27B-BA88D5FCF773}"/>
          </ac:picMkLst>
        </pc:picChg>
        <pc:picChg chg="add del mod">
          <ac:chgData name="Jonathan Batty" userId="07e89510-974e-40c7-b220-8245b64e6b4f" providerId="ADAL" clId="{AB537790-B734-47DF-9BC0-5F7F052BE025}" dt="2024-09-08T10:01:14.597" v="780" actId="478"/>
          <ac:picMkLst>
            <pc:docMk/>
            <pc:sldMk cId="3243659683" sldId="270"/>
            <ac:picMk id="43" creationId="{A9DEA114-2AB1-AE68-BE30-1ABD493D7F7B}"/>
          </ac:picMkLst>
        </pc:picChg>
        <pc:picChg chg="add mod">
          <ac:chgData name="Jonathan Batty" userId="07e89510-974e-40c7-b220-8245b64e6b4f" providerId="ADAL" clId="{AB537790-B734-47DF-9BC0-5F7F052BE025}" dt="2024-09-08T10:09:49.388" v="998" actId="1036"/>
          <ac:picMkLst>
            <pc:docMk/>
            <pc:sldMk cId="3243659683" sldId="270"/>
            <ac:picMk id="45" creationId="{18C8A810-D483-371D-26B8-14A1E2088D34}"/>
          </ac:picMkLst>
        </pc:picChg>
        <pc:picChg chg="add mod">
          <ac:chgData name="Jonathan Batty" userId="07e89510-974e-40c7-b220-8245b64e6b4f" providerId="ADAL" clId="{AB537790-B734-47DF-9BC0-5F7F052BE025}" dt="2024-09-08T10:09:49.388" v="998" actId="1036"/>
          <ac:picMkLst>
            <pc:docMk/>
            <pc:sldMk cId="3243659683" sldId="270"/>
            <ac:picMk id="48" creationId="{7B71589C-6F1F-FFCE-5C33-77AB40C316B0}"/>
          </ac:picMkLst>
        </pc:picChg>
        <pc:picChg chg="add mod">
          <ac:chgData name="Jonathan Batty" userId="07e89510-974e-40c7-b220-8245b64e6b4f" providerId="ADAL" clId="{AB537790-B734-47DF-9BC0-5F7F052BE025}" dt="2024-09-08T10:09:49.388" v="998" actId="1036"/>
          <ac:picMkLst>
            <pc:docMk/>
            <pc:sldMk cId="3243659683" sldId="270"/>
            <ac:picMk id="54" creationId="{4C5347ED-4DC1-9279-D698-BED1B803F3C0}"/>
          </ac:picMkLst>
        </pc:picChg>
        <pc:picChg chg="add mod">
          <ac:chgData name="Jonathan Batty" userId="07e89510-974e-40c7-b220-8245b64e6b4f" providerId="ADAL" clId="{AB537790-B734-47DF-9BC0-5F7F052BE025}" dt="2024-09-08T10:09:49.388" v="998" actId="1036"/>
          <ac:picMkLst>
            <pc:docMk/>
            <pc:sldMk cId="3243659683" sldId="270"/>
            <ac:picMk id="1026" creationId="{9A739DB9-2C00-056D-5A93-3F5EA6ECFD03}"/>
          </ac:picMkLst>
        </pc:picChg>
        <pc:cxnChg chg="add mod">
          <ac:chgData name="Jonathan Batty" userId="07e89510-974e-40c7-b220-8245b64e6b4f" providerId="ADAL" clId="{AB537790-B734-47DF-9BC0-5F7F052BE025}" dt="2024-09-08T10:09:49.388" v="998" actId="1036"/>
          <ac:cxnSpMkLst>
            <pc:docMk/>
            <pc:sldMk cId="3243659683" sldId="270"/>
            <ac:cxnSpMk id="14" creationId="{0FA31DEC-4E91-F55B-75A4-FF9C88B1B555}"/>
          </ac:cxnSpMkLst>
        </pc:cxnChg>
        <pc:cxnChg chg="add mod">
          <ac:chgData name="Jonathan Batty" userId="07e89510-974e-40c7-b220-8245b64e6b4f" providerId="ADAL" clId="{AB537790-B734-47DF-9BC0-5F7F052BE025}" dt="2024-09-08T10:09:49.388" v="998" actId="1036"/>
          <ac:cxnSpMkLst>
            <pc:docMk/>
            <pc:sldMk cId="3243659683" sldId="270"/>
            <ac:cxnSpMk id="18" creationId="{6A29F9E6-04D3-FBEC-DA12-1CA7B4F42A02}"/>
          </ac:cxnSpMkLst>
        </pc:cxnChg>
        <pc:cxnChg chg="add mod">
          <ac:chgData name="Jonathan Batty" userId="07e89510-974e-40c7-b220-8245b64e6b4f" providerId="ADAL" clId="{AB537790-B734-47DF-9BC0-5F7F052BE025}" dt="2024-09-08T10:09:49.388" v="998" actId="1036"/>
          <ac:cxnSpMkLst>
            <pc:docMk/>
            <pc:sldMk cId="3243659683" sldId="270"/>
            <ac:cxnSpMk id="35" creationId="{82F91E22-5613-78FB-371F-832E116195BF}"/>
          </ac:cxnSpMkLst>
        </pc:cxnChg>
        <pc:cxnChg chg="add mod">
          <ac:chgData name="Jonathan Batty" userId="07e89510-974e-40c7-b220-8245b64e6b4f" providerId="ADAL" clId="{AB537790-B734-47DF-9BC0-5F7F052BE025}" dt="2024-09-08T10:09:49.388" v="998" actId="1036"/>
          <ac:cxnSpMkLst>
            <pc:docMk/>
            <pc:sldMk cId="3243659683" sldId="270"/>
            <ac:cxnSpMk id="37" creationId="{EACCDE65-98C7-98C4-4136-754EDD740588}"/>
          </ac:cxnSpMkLst>
        </pc:cxnChg>
        <pc:cxnChg chg="add mod">
          <ac:chgData name="Jonathan Batty" userId="07e89510-974e-40c7-b220-8245b64e6b4f" providerId="ADAL" clId="{AB537790-B734-47DF-9BC0-5F7F052BE025}" dt="2024-09-08T10:09:49.388" v="998" actId="1036"/>
          <ac:cxnSpMkLst>
            <pc:docMk/>
            <pc:sldMk cId="3243659683" sldId="270"/>
            <ac:cxnSpMk id="55" creationId="{22822A41-85A9-B91F-F5F8-18C635343A2A}"/>
          </ac:cxnSpMkLst>
        </pc:cxnChg>
        <pc:cxnChg chg="add mod">
          <ac:chgData name="Jonathan Batty" userId="07e89510-974e-40c7-b220-8245b64e6b4f" providerId="ADAL" clId="{AB537790-B734-47DF-9BC0-5F7F052BE025}" dt="2024-09-08T10:09:49.388" v="998" actId="1036"/>
          <ac:cxnSpMkLst>
            <pc:docMk/>
            <pc:sldMk cId="3243659683" sldId="270"/>
            <ac:cxnSpMk id="57" creationId="{FF361A28-C2F6-A4E7-2C21-17DB3F266FD2}"/>
          </ac:cxnSpMkLst>
        </pc:cxnChg>
      </pc:sldChg>
    </pc:docChg>
  </pc:docChgLst>
  <pc:docChgLst>
    <pc:chgData name="Jonathan Batty" userId="07e89510-974e-40c7-b220-8245b64e6b4f" providerId="ADAL" clId="{CC7E77EC-9CBB-4293-A3F8-6A7B2B232CC2}"/>
    <pc:docChg chg="undo redo custSel modSld">
      <pc:chgData name="Jonathan Batty" userId="07e89510-974e-40c7-b220-8245b64e6b4f" providerId="ADAL" clId="{CC7E77EC-9CBB-4293-A3F8-6A7B2B232CC2}" dt="2024-09-12T23:27:23.431" v="1288" actId="20577"/>
      <pc:docMkLst>
        <pc:docMk/>
      </pc:docMkLst>
      <pc:sldChg chg="modSp mod">
        <pc:chgData name="Jonathan Batty" userId="07e89510-974e-40c7-b220-8245b64e6b4f" providerId="ADAL" clId="{CC7E77EC-9CBB-4293-A3F8-6A7B2B232CC2}" dt="2024-09-12T19:31:06.967" v="803" actId="12788"/>
        <pc:sldMkLst>
          <pc:docMk/>
          <pc:sldMk cId="4198904001" sldId="256"/>
        </pc:sldMkLst>
        <pc:spChg chg="mod">
          <ac:chgData name="Jonathan Batty" userId="07e89510-974e-40c7-b220-8245b64e6b4f" providerId="ADAL" clId="{CC7E77EC-9CBB-4293-A3F8-6A7B2B232CC2}" dt="2024-09-12T19:31:06.967" v="803" actId="12788"/>
          <ac:spMkLst>
            <pc:docMk/>
            <pc:sldMk cId="4198904001" sldId="256"/>
            <ac:spMk id="2" creationId="{B930B38D-C9A6-6FDA-0EBC-540959E97884}"/>
          </ac:spMkLst>
        </pc:spChg>
        <pc:spChg chg="mod">
          <ac:chgData name="Jonathan Batty" userId="07e89510-974e-40c7-b220-8245b64e6b4f" providerId="ADAL" clId="{CC7E77EC-9CBB-4293-A3F8-6A7B2B232CC2}" dt="2024-09-12T19:28:29.987" v="796" actId="20577"/>
          <ac:spMkLst>
            <pc:docMk/>
            <pc:sldMk cId="4198904001" sldId="256"/>
            <ac:spMk id="3" creationId="{4007AAFB-05DC-F752-179C-39392D1A5559}"/>
          </ac:spMkLst>
        </pc:spChg>
      </pc:sldChg>
      <pc:sldChg chg="delSp modSp mod">
        <pc:chgData name="Jonathan Batty" userId="07e89510-974e-40c7-b220-8245b64e6b4f" providerId="ADAL" clId="{CC7E77EC-9CBB-4293-A3F8-6A7B2B232CC2}" dt="2024-09-12T21:44:39.394" v="822" actId="1076"/>
        <pc:sldMkLst>
          <pc:docMk/>
          <pc:sldMk cId="724973145" sldId="257"/>
        </pc:sldMkLst>
        <pc:spChg chg="mod">
          <ac:chgData name="Jonathan Batty" userId="07e89510-974e-40c7-b220-8245b64e6b4f" providerId="ADAL" clId="{CC7E77EC-9CBB-4293-A3F8-6A7B2B232CC2}" dt="2024-09-12T19:52:48.294" v="805" actId="20577"/>
          <ac:spMkLst>
            <pc:docMk/>
            <pc:sldMk cId="724973145" sldId="257"/>
            <ac:spMk id="3" creationId="{7A5D6821-69B6-4461-FB8C-7125000AD58A}"/>
          </ac:spMkLst>
        </pc:spChg>
        <pc:spChg chg="mod topLvl">
          <ac:chgData name="Jonathan Batty" userId="07e89510-974e-40c7-b220-8245b64e6b4f" providerId="ADAL" clId="{CC7E77EC-9CBB-4293-A3F8-6A7B2B232CC2}" dt="2024-09-12T17:49:33.046" v="128" actId="113"/>
          <ac:spMkLst>
            <pc:docMk/>
            <pc:sldMk cId="724973145" sldId="257"/>
            <ac:spMk id="9" creationId="{1EFD84FE-6A3A-B50C-5DC7-E90196C3F521}"/>
          </ac:spMkLst>
        </pc:spChg>
        <pc:spChg chg="mod">
          <ac:chgData name="Jonathan Batty" userId="07e89510-974e-40c7-b220-8245b64e6b4f" providerId="ADAL" clId="{CC7E77EC-9CBB-4293-A3F8-6A7B2B232CC2}" dt="2024-09-12T17:48:08.853" v="70" actId="113"/>
          <ac:spMkLst>
            <pc:docMk/>
            <pc:sldMk cId="724973145" sldId="257"/>
            <ac:spMk id="12" creationId="{F59A6A91-5A5F-617B-79F7-E7785B1ED64E}"/>
          </ac:spMkLst>
        </pc:spChg>
        <pc:spChg chg="mod topLvl">
          <ac:chgData name="Jonathan Batty" userId="07e89510-974e-40c7-b220-8245b64e6b4f" providerId="ADAL" clId="{CC7E77EC-9CBB-4293-A3F8-6A7B2B232CC2}" dt="2024-09-12T17:49:13.412" v="120" actId="165"/>
          <ac:spMkLst>
            <pc:docMk/>
            <pc:sldMk cId="724973145" sldId="257"/>
            <ac:spMk id="18" creationId="{D228E9C1-208E-4397-8083-D7023D5162A3}"/>
          </ac:spMkLst>
        </pc:spChg>
        <pc:spChg chg="mod">
          <ac:chgData name="Jonathan Batty" userId="07e89510-974e-40c7-b220-8245b64e6b4f" providerId="ADAL" clId="{CC7E77EC-9CBB-4293-A3F8-6A7B2B232CC2}" dt="2024-09-12T21:44:39.394" v="822" actId="1076"/>
          <ac:spMkLst>
            <pc:docMk/>
            <pc:sldMk cId="724973145" sldId="257"/>
            <ac:spMk id="26" creationId="{A83A84AB-581C-8EF4-7832-7F5C7F6C3335}"/>
          </ac:spMkLst>
        </pc:spChg>
        <pc:grpChg chg="del">
          <ac:chgData name="Jonathan Batty" userId="07e89510-974e-40c7-b220-8245b64e6b4f" providerId="ADAL" clId="{CC7E77EC-9CBB-4293-A3F8-6A7B2B232CC2}" dt="2024-09-12T17:49:13.412" v="120" actId="165"/>
          <ac:grpSpMkLst>
            <pc:docMk/>
            <pc:sldMk cId="724973145" sldId="257"/>
            <ac:grpSpMk id="37" creationId="{7AF622F6-0965-88BB-3B45-93289B79F239}"/>
          </ac:grpSpMkLst>
        </pc:grpChg>
        <pc:picChg chg="mod topLvl">
          <ac:chgData name="Jonathan Batty" userId="07e89510-974e-40c7-b220-8245b64e6b4f" providerId="ADAL" clId="{CC7E77EC-9CBB-4293-A3F8-6A7B2B232CC2}" dt="2024-09-12T17:49:13.412" v="120" actId="165"/>
          <ac:picMkLst>
            <pc:docMk/>
            <pc:sldMk cId="724973145" sldId="257"/>
            <ac:picMk id="10" creationId="{D8414352-0066-C948-332E-0DF19D17CAD0}"/>
          </ac:picMkLst>
        </pc:picChg>
        <pc:picChg chg="mod topLvl">
          <ac:chgData name="Jonathan Batty" userId="07e89510-974e-40c7-b220-8245b64e6b4f" providerId="ADAL" clId="{CC7E77EC-9CBB-4293-A3F8-6A7B2B232CC2}" dt="2024-09-12T17:49:13.412" v="120" actId="165"/>
          <ac:picMkLst>
            <pc:docMk/>
            <pc:sldMk cId="724973145" sldId="257"/>
            <ac:picMk id="19" creationId="{F72A7B40-6A79-ABC6-05CD-69AB475DDA67}"/>
          </ac:picMkLst>
        </pc:picChg>
      </pc:sldChg>
      <pc:sldChg chg="modSp mod">
        <pc:chgData name="Jonathan Batty" userId="07e89510-974e-40c7-b220-8245b64e6b4f" providerId="ADAL" clId="{CC7E77EC-9CBB-4293-A3F8-6A7B2B232CC2}" dt="2024-09-12T21:59:21.881" v="830" actId="20577"/>
        <pc:sldMkLst>
          <pc:docMk/>
          <pc:sldMk cId="247024107" sldId="259"/>
        </pc:sldMkLst>
        <pc:spChg chg="mod">
          <ac:chgData name="Jonathan Batty" userId="07e89510-974e-40c7-b220-8245b64e6b4f" providerId="ADAL" clId="{CC7E77EC-9CBB-4293-A3F8-6A7B2B232CC2}" dt="2024-09-12T21:59:21.881" v="830" actId="20577"/>
          <ac:spMkLst>
            <pc:docMk/>
            <pc:sldMk cId="247024107" sldId="259"/>
            <ac:spMk id="3" creationId="{771DE180-2229-B6DF-A8C4-C1681B9E7AF1}"/>
          </ac:spMkLst>
        </pc:spChg>
      </pc:sldChg>
      <pc:sldChg chg="modSp mod">
        <pc:chgData name="Jonathan Batty" userId="07e89510-974e-40c7-b220-8245b64e6b4f" providerId="ADAL" clId="{CC7E77EC-9CBB-4293-A3F8-6A7B2B232CC2}" dt="2024-09-12T18:01:13.427" v="184" actId="113"/>
        <pc:sldMkLst>
          <pc:docMk/>
          <pc:sldMk cId="4254252318" sldId="261"/>
        </pc:sldMkLst>
        <pc:spChg chg="mod">
          <ac:chgData name="Jonathan Batty" userId="07e89510-974e-40c7-b220-8245b64e6b4f" providerId="ADAL" clId="{CC7E77EC-9CBB-4293-A3F8-6A7B2B232CC2}" dt="2024-09-12T18:01:13.427" v="184" actId="113"/>
          <ac:spMkLst>
            <pc:docMk/>
            <pc:sldMk cId="4254252318" sldId="261"/>
            <ac:spMk id="3" creationId="{72C1C57B-3B1E-F6A2-F0D8-50F3A6752671}"/>
          </ac:spMkLst>
        </pc:spChg>
      </pc:sldChg>
      <pc:sldChg chg="modSp mod">
        <pc:chgData name="Jonathan Batty" userId="07e89510-974e-40c7-b220-8245b64e6b4f" providerId="ADAL" clId="{CC7E77EC-9CBB-4293-A3F8-6A7B2B232CC2}" dt="2024-09-12T23:26:19.450" v="1280" actId="313"/>
        <pc:sldMkLst>
          <pc:docMk/>
          <pc:sldMk cId="1279271280" sldId="266"/>
        </pc:sldMkLst>
        <pc:spChg chg="mod">
          <ac:chgData name="Jonathan Batty" userId="07e89510-974e-40c7-b220-8245b64e6b4f" providerId="ADAL" clId="{CC7E77EC-9CBB-4293-A3F8-6A7B2B232CC2}" dt="2024-09-12T23:26:19.450" v="1280" actId="313"/>
          <ac:spMkLst>
            <pc:docMk/>
            <pc:sldMk cId="1279271280" sldId="266"/>
            <ac:spMk id="3" creationId="{DE8B13C5-C4AD-D8FA-8DCC-2CD70DD18D3E}"/>
          </ac:spMkLst>
        </pc:spChg>
      </pc:sldChg>
      <pc:sldChg chg="modSp mod modAnim">
        <pc:chgData name="Jonathan Batty" userId="07e89510-974e-40c7-b220-8245b64e6b4f" providerId="ADAL" clId="{CC7E77EC-9CBB-4293-A3F8-6A7B2B232CC2}" dt="2024-09-12T22:11:37.162" v="926" actId="20577"/>
        <pc:sldMkLst>
          <pc:docMk/>
          <pc:sldMk cId="265244045" sldId="268"/>
        </pc:sldMkLst>
        <pc:spChg chg="mod">
          <ac:chgData name="Jonathan Batty" userId="07e89510-974e-40c7-b220-8245b64e6b4f" providerId="ADAL" clId="{CC7E77EC-9CBB-4293-A3F8-6A7B2B232CC2}" dt="2024-09-12T22:00:01.690" v="832" actId="20577"/>
          <ac:spMkLst>
            <pc:docMk/>
            <pc:sldMk cId="265244045" sldId="268"/>
            <ac:spMk id="2" creationId="{E2E9A695-8F27-83FF-4FD4-531723D47ADC}"/>
          </ac:spMkLst>
        </pc:spChg>
        <pc:spChg chg="mod">
          <ac:chgData name="Jonathan Batty" userId="07e89510-974e-40c7-b220-8245b64e6b4f" providerId="ADAL" clId="{CC7E77EC-9CBB-4293-A3F8-6A7B2B232CC2}" dt="2024-09-12T22:11:37.162" v="926" actId="20577"/>
          <ac:spMkLst>
            <pc:docMk/>
            <pc:sldMk cId="265244045" sldId="268"/>
            <ac:spMk id="4" creationId="{10AFBC6D-422B-C3E0-8074-F7759FA16EF2}"/>
          </ac:spMkLst>
        </pc:spChg>
        <pc:graphicFrameChg chg="modGraphic">
          <ac:chgData name="Jonathan Batty" userId="07e89510-974e-40c7-b220-8245b64e6b4f" providerId="ADAL" clId="{CC7E77EC-9CBB-4293-A3F8-6A7B2B232CC2}" dt="2024-09-12T22:03:16.871" v="847" actId="6549"/>
          <ac:graphicFrameMkLst>
            <pc:docMk/>
            <pc:sldMk cId="265244045" sldId="268"/>
            <ac:graphicFrameMk id="8" creationId="{00000000-0000-0000-0000-000000000000}"/>
          </ac:graphicFrameMkLst>
        </pc:graphicFrameChg>
      </pc:sldChg>
      <pc:sldChg chg="modSp mod">
        <pc:chgData name="Jonathan Batty" userId="07e89510-974e-40c7-b220-8245b64e6b4f" providerId="ADAL" clId="{CC7E77EC-9CBB-4293-A3F8-6A7B2B232CC2}" dt="2024-09-12T18:01:52.544" v="248" actId="20577"/>
        <pc:sldMkLst>
          <pc:docMk/>
          <pc:sldMk cId="2327219300" sldId="269"/>
        </pc:sldMkLst>
        <pc:spChg chg="mod">
          <ac:chgData name="Jonathan Batty" userId="07e89510-974e-40c7-b220-8245b64e6b4f" providerId="ADAL" clId="{CC7E77EC-9CBB-4293-A3F8-6A7B2B232CC2}" dt="2024-09-12T18:01:52.544" v="248" actId="20577"/>
          <ac:spMkLst>
            <pc:docMk/>
            <pc:sldMk cId="2327219300" sldId="269"/>
            <ac:spMk id="3" creationId="{CF81C2D9-9643-5940-4552-A37A24EA8274}"/>
          </ac:spMkLst>
        </pc:spChg>
      </pc:sldChg>
      <pc:sldChg chg="modSp mod">
        <pc:chgData name="Jonathan Batty" userId="07e89510-974e-40c7-b220-8245b64e6b4f" providerId="ADAL" clId="{CC7E77EC-9CBB-4293-A3F8-6A7B2B232CC2}" dt="2024-09-12T17:57:47.481" v="144" actId="20577"/>
        <pc:sldMkLst>
          <pc:docMk/>
          <pc:sldMk cId="3243659683" sldId="270"/>
        </pc:sldMkLst>
        <pc:spChg chg="mod">
          <ac:chgData name="Jonathan Batty" userId="07e89510-974e-40c7-b220-8245b64e6b4f" providerId="ADAL" clId="{CC7E77EC-9CBB-4293-A3F8-6A7B2B232CC2}" dt="2024-09-12T17:57:47.481" v="144" actId="20577"/>
          <ac:spMkLst>
            <pc:docMk/>
            <pc:sldMk cId="3243659683" sldId="270"/>
            <ac:spMk id="3" creationId="{7A5D6821-69B6-4461-FB8C-7125000AD58A}"/>
          </ac:spMkLst>
        </pc:spChg>
      </pc:sldChg>
      <pc:sldChg chg="addSp modSp mod">
        <pc:chgData name="Jonathan Batty" userId="07e89510-974e-40c7-b220-8245b64e6b4f" providerId="ADAL" clId="{CC7E77EC-9CBB-4293-A3F8-6A7B2B232CC2}" dt="2024-09-12T23:23:55.122" v="1213" actId="14100"/>
        <pc:sldMkLst>
          <pc:docMk/>
          <pc:sldMk cId="1182797249" sldId="271"/>
        </pc:sldMkLst>
        <pc:spChg chg="mod">
          <ac:chgData name="Jonathan Batty" userId="07e89510-974e-40c7-b220-8245b64e6b4f" providerId="ADAL" clId="{CC7E77EC-9CBB-4293-A3F8-6A7B2B232CC2}" dt="2024-09-12T18:02:43.626" v="249" actId="20577"/>
          <ac:spMkLst>
            <pc:docMk/>
            <pc:sldMk cId="1182797249" sldId="271"/>
            <ac:spMk id="3" creationId="{771DE180-2229-B6DF-A8C4-C1681B9E7AF1}"/>
          </ac:spMkLst>
        </pc:spChg>
        <pc:spChg chg="add mod">
          <ac:chgData name="Jonathan Batty" userId="07e89510-974e-40c7-b220-8245b64e6b4f" providerId="ADAL" clId="{CC7E77EC-9CBB-4293-A3F8-6A7B2B232CC2}" dt="2024-09-12T23:23:55.122" v="1213" actId="14100"/>
          <ac:spMkLst>
            <pc:docMk/>
            <pc:sldMk cId="1182797249" sldId="271"/>
            <ac:spMk id="6" creationId="{A85D2C54-D87A-BF86-A0F4-766494E9F84B}"/>
          </ac:spMkLst>
        </pc:spChg>
      </pc:sldChg>
      <pc:sldChg chg="modSp mod modAnim">
        <pc:chgData name="Jonathan Batty" userId="07e89510-974e-40c7-b220-8245b64e6b4f" providerId="ADAL" clId="{CC7E77EC-9CBB-4293-A3F8-6A7B2B232CC2}" dt="2024-09-12T22:22:19.216" v="1030"/>
        <pc:sldMkLst>
          <pc:docMk/>
          <pc:sldMk cId="1832088169" sldId="272"/>
        </pc:sldMkLst>
        <pc:spChg chg="mod">
          <ac:chgData name="Jonathan Batty" userId="07e89510-974e-40c7-b220-8245b64e6b4f" providerId="ADAL" clId="{CC7E77EC-9CBB-4293-A3F8-6A7B2B232CC2}" dt="2024-09-12T19:06:13.255" v="337" actId="20577"/>
          <ac:spMkLst>
            <pc:docMk/>
            <pc:sldMk cId="1832088169" sldId="272"/>
            <ac:spMk id="3" creationId="{10AFBC6D-422B-C3E0-8074-F7759FA16EF2}"/>
          </ac:spMkLst>
        </pc:spChg>
        <pc:graphicFrameChg chg="mod modGraphic">
          <ac:chgData name="Jonathan Batty" userId="07e89510-974e-40c7-b220-8245b64e6b4f" providerId="ADAL" clId="{CC7E77EC-9CBB-4293-A3F8-6A7B2B232CC2}" dt="2024-09-12T19:04:11.800" v="307" actId="6549"/>
          <ac:graphicFrameMkLst>
            <pc:docMk/>
            <pc:sldMk cId="1832088169" sldId="272"/>
            <ac:graphicFrameMk id="12" creationId="{B3CB3EEE-D0B6-5E55-A18C-9DEBB0CB457E}"/>
          </ac:graphicFrameMkLst>
        </pc:graphicFrameChg>
      </pc:sldChg>
      <pc:sldChg chg="modSp mod modAnim">
        <pc:chgData name="Jonathan Batty" userId="07e89510-974e-40c7-b220-8245b64e6b4f" providerId="ADAL" clId="{CC7E77EC-9CBB-4293-A3F8-6A7B2B232CC2}" dt="2024-09-12T22:16:20.844" v="958" actId="20577"/>
        <pc:sldMkLst>
          <pc:docMk/>
          <pc:sldMk cId="74051507" sldId="273"/>
        </pc:sldMkLst>
        <pc:spChg chg="mod">
          <ac:chgData name="Jonathan Batty" userId="07e89510-974e-40c7-b220-8245b64e6b4f" providerId="ADAL" clId="{CC7E77EC-9CBB-4293-A3F8-6A7B2B232CC2}" dt="2024-09-12T22:04:36.325" v="865" actId="20577"/>
          <ac:spMkLst>
            <pc:docMk/>
            <pc:sldMk cId="74051507" sldId="273"/>
            <ac:spMk id="3" creationId="{10AFBC6D-422B-C3E0-8074-F7759FA16EF2}"/>
          </ac:spMkLst>
        </pc:spChg>
        <pc:spChg chg="mod">
          <ac:chgData name="Jonathan Batty" userId="07e89510-974e-40c7-b220-8245b64e6b4f" providerId="ADAL" clId="{CC7E77EC-9CBB-4293-A3F8-6A7B2B232CC2}" dt="2024-09-12T22:13:10.927" v="941" actId="20577"/>
          <ac:spMkLst>
            <pc:docMk/>
            <pc:sldMk cId="74051507" sldId="273"/>
            <ac:spMk id="14" creationId="{FE7C1300-02F5-B57F-58F5-B38717892738}"/>
          </ac:spMkLst>
        </pc:spChg>
        <pc:graphicFrameChg chg="mod modGraphic">
          <ac:chgData name="Jonathan Batty" userId="07e89510-974e-40c7-b220-8245b64e6b4f" providerId="ADAL" clId="{CC7E77EC-9CBB-4293-A3F8-6A7B2B232CC2}" dt="2024-09-12T22:12:34.236" v="932" actId="20577"/>
          <ac:graphicFrameMkLst>
            <pc:docMk/>
            <pc:sldMk cId="74051507" sldId="273"/>
            <ac:graphicFrameMk id="6" creationId="{0D80D68B-78F7-7EF8-B240-4E7403AD0E69}"/>
          </ac:graphicFrameMkLst>
        </pc:graphicFrameChg>
      </pc:sldChg>
      <pc:sldChg chg="modSp mod modAnim">
        <pc:chgData name="Jonathan Batty" userId="07e89510-974e-40c7-b220-8245b64e6b4f" providerId="ADAL" clId="{CC7E77EC-9CBB-4293-A3F8-6A7B2B232CC2}" dt="2024-09-12T22:21:01.980" v="1016" actId="20577"/>
        <pc:sldMkLst>
          <pc:docMk/>
          <pc:sldMk cId="3113784882" sldId="274"/>
        </pc:sldMkLst>
        <pc:spChg chg="mod">
          <ac:chgData name="Jonathan Batty" userId="07e89510-974e-40c7-b220-8245b64e6b4f" providerId="ADAL" clId="{CC7E77EC-9CBB-4293-A3F8-6A7B2B232CC2}" dt="2024-09-12T22:21:01.980" v="1016" actId="20577"/>
          <ac:spMkLst>
            <pc:docMk/>
            <pc:sldMk cId="3113784882" sldId="274"/>
            <ac:spMk id="10" creationId="{DAF9798F-D265-C93B-4BFD-F47C1E3C650F}"/>
          </ac:spMkLst>
        </pc:spChg>
        <pc:graphicFrameChg chg="mod modGraphic">
          <ac:chgData name="Jonathan Batty" userId="07e89510-974e-40c7-b220-8245b64e6b4f" providerId="ADAL" clId="{CC7E77EC-9CBB-4293-A3F8-6A7B2B232CC2}" dt="2024-09-12T19:03:56.066" v="300" actId="20577"/>
          <ac:graphicFrameMkLst>
            <pc:docMk/>
            <pc:sldMk cId="3113784882" sldId="274"/>
            <ac:graphicFrameMk id="6" creationId="{2CE480FD-3EDF-4C87-A205-0D79C3F0A065}"/>
          </ac:graphicFrameMkLst>
        </pc:graphicFrameChg>
      </pc:sldChg>
      <pc:sldChg chg="addSp delSp modSp mod">
        <pc:chgData name="Jonathan Batty" userId="07e89510-974e-40c7-b220-8245b64e6b4f" providerId="ADAL" clId="{CC7E77EC-9CBB-4293-A3F8-6A7B2B232CC2}" dt="2024-09-12T23:27:23.431" v="1288" actId="20577"/>
        <pc:sldMkLst>
          <pc:docMk/>
          <pc:sldMk cId="3762470699" sldId="276"/>
        </pc:sldMkLst>
        <pc:spChg chg="del mod">
          <ac:chgData name="Jonathan Batty" userId="07e89510-974e-40c7-b220-8245b64e6b4f" providerId="ADAL" clId="{CC7E77EC-9CBB-4293-A3F8-6A7B2B232CC2}" dt="2024-09-12T12:53:14.423" v="64" actId="478"/>
          <ac:spMkLst>
            <pc:docMk/>
            <pc:sldMk cId="3762470699" sldId="276"/>
            <ac:spMk id="7" creationId="{83925AEA-5257-D01F-8FE0-4934E39976D6}"/>
          </ac:spMkLst>
        </pc:spChg>
        <pc:spChg chg="mod">
          <ac:chgData name="Jonathan Batty" userId="07e89510-974e-40c7-b220-8245b64e6b4f" providerId="ADAL" clId="{CC7E77EC-9CBB-4293-A3F8-6A7B2B232CC2}" dt="2024-09-12T22:38:06.486" v="1070" actId="1076"/>
          <ac:spMkLst>
            <pc:docMk/>
            <pc:sldMk cId="3762470699" sldId="276"/>
            <ac:spMk id="41" creationId="{4B6985D2-2916-7095-638C-D6EEF9D33D5F}"/>
          </ac:spMkLst>
        </pc:spChg>
        <pc:spChg chg="mod">
          <ac:chgData name="Jonathan Batty" userId="07e89510-974e-40c7-b220-8245b64e6b4f" providerId="ADAL" clId="{CC7E77EC-9CBB-4293-A3F8-6A7B2B232CC2}" dt="2024-09-12T22:38:06.486" v="1070" actId="1076"/>
          <ac:spMkLst>
            <pc:docMk/>
            <pc:sldMk cId="3762470699" sldId="276"/>
            <ac:spMk id="43" creationId="{5B9D171F-6042-E608-1E95-A76E823CCB8E}"/>
          </ac:spMkLst>
        </pc:spChg>
        <pc:spChg chg="mod">
          <ac:chgData name="Jonathan Batty" userId="07e89510-974e-40c7-b220-8245b64e6b4f" providerId="ADAL" clId="{CC7E77EC-9CBB-4293-A3F8-6A7B2B232CC2}" dt="2024-09-12T23:27:23.431" v="1288" actId="20577"/>
          <ac:spMkLst>
            <pc:docMk/>
            <pc:sldMk cId="3762470699" sldId="276"/>
            <ac:spMk id="45" creationId="{974126F2-D925-20E6-186B-66D729081A9E}"/>
          </ac:spMkLst>
        </pc:spChg>
        <pc:spChg chg="mod">
          <ac:chgData name="Jonathan Batty" userId="07e89510-974e-40c7-b220-8245b64e6b4f" providerId="ADAL" clId="{CC7E77EC-9CBB-4293-A3F8-6A7B2B232CC2}" dt="2024-09-12T22:38:06.486" v="1070" actId="1076"/>
          <ac:spMkLst>
            <pc:docMk/>
            <pc:sldMk cId="3762470699" sldId="276"/>
            <ac:spMk id="57" creationId="{B2E87F36-FE99-D351-7003-C7DE0C3D282A}"/>
          </ac:spMkLst>
        </pc:spChg>
        <pc:spChg chg="mod">
          <ac:chgData name="Jonathan Batty" userId="07e89510-974e-40c7-b220-8245b64e6b4f" providerId="ADAL" clId="{CC7E77EC-9CBB-4293-A3F8-6A7B2B232CC2}" dt="2024-09-12T22:38:06.486" v="1070" actId="1076"/>
          <ac:spMkLst>
            <pc:docMk/>
            <pc:sldMk cId="3762470699" sldId="276"/>
            <ac:spMk id="59" creationId="{A7E285B9-9F31-21C3-C42C-C862C5F618BC}"/>
          </ac:spMkLst>
        </pc:spChg>
        <pc:spChg chg="mod">
          <ac:chgData name="Jonathan Batty" userId="07e89510-974e-40c7-b220-8245b64e6b4f" providerId="ADAL" clId="{CC7E77EC-9CBB-4293-A3F8-6A7B2B232CC2}" dt="2024-09-12T22:38:06.486" v="1070" actId="1076"/>
          <ac:spMkLst>
            <pc:docMk/>
            <pc:sldMk cId="3762470699" sldId="276"/>
            <ac:spMk id="60" creationId="{5DF74C8B-EB80-82E8-146C-D6B21F1CD157}"/>
          </ac:spMkLst>
        </pc:spChg>
        <pc:spChg chg="mod">
          <ac:chgData name="Jonathan Batty" userId="07e89510-974e-40c7-b220-8245b64e6b4f" providerId="ADAL" clId="{CC7E77EC-9CBB-4293-A3F8-6A7B2B232CC2}" dt="2024-09-12T23:27:06.966" v="1287" actId="1035"/>
          <ac:spMkLst>
            <pc:docMk/>
            <pc:sldMk cId="3762470699" sldId="276"/>
            <ac:spMk id="2055" creationId="{C3479574-DE3D-E329-3205-A7FA3DF17E16}"/>
          </ac:spMkLst>
        </pc:spChg>
        <pc:spChg chg="mod">
          <ac:chgData name="Jonathan Batty" userId="07e89510-974e-40c7-b220-8245b64e6b4f" providerId="ADAL" clId="{CC7E77EC-9CBB-4293-A3F8-6A7B2B232CC2}" dt="2024-09-12T22:38:06.486" v="1070" actId="1076"/>
          <ac:spMkLst>
            <pc:docMk/>
            <pc:sldMk cId="3762470699" sldId="276"/>
            <ac:spMk id="2056" creationId="{200CF725-E2B1-4DBE-86C4-E3DF9BAE7157}"/>
          </ac:spMkLst>
        </pc:spChg>
        <pc:grpChg chg="add mod">
          <ac:chgData name="Jonathan Batty" userId="07e89510-974e-40c7-b220-8245b64e6b4f" providerId="ADAL" clId="{CC7E77EC-9CBB-4293-A3F8-6A7B2B232CC2}" dt="2024-09-12T22:38:06.486" v="1070" actId="1076"/>
          <ac:grpSpMkLst>
            <pc:docMk/>
            <pc:sldMk cId="3762470699" sldId="276"/>
            <ac:grpSpMk id="4" creationId="{0E5BB1A1-A302-795E-AC75-3B14CDD172EF}"/>
          </ac:grpSpMkLst>
        </pc:grpChg>
        <pc:grpChg chg="add del mod">
          <ac:chgData name="Jonathan Batty" userId="07e89510-974e-40c7-b220-8245b64e6b4f" providerId="ADAL" clId="{CC7E77EC-9CBB-4293-A3F8-6A7B2B232CC2}" dt="2024-09-12T12:50:47.631" v="4" actId="478"/>
          <ac:grpSpMkLst>
            <pc:docMk/>
            <pc:sldMk cId="3762470699" sldId="276"/>
            <ac:grpSpMk id="8" creationId="{7704A516-33E6-805D-3F9A-CEFF2AB9F64D}"/>
          </ac:grpSpMkLst>
        </pc:grpChg>
        <pc:grpChg chg="mod">
          <ac:chgData name="Jonathan Batty" userId="07e89510-974e-40c7-b220-8245b64e6b4f" providerId="ADAL" clId="{CC7E77EC-9CBB-4293-A3F8-6A7B2B232CC2}" dt="2024-09-12T22:38:06.486" v="1070" actId="1076"/>
          <ac:grpSpMkLst>
            <pc:docMk/>
            <pc:sldMk cId="3762470699" sldId="276"/>
            <ac:grpSpMk id="62" creationId="{6365C36E-1588-2878-5807-2E727B5536A6}"/>
          </ac:grpSpMkLst>
        </pc:grpChg>
        <pc:grpChg chg="mod">
          <ac:chgData name="Jonathan Batty" userId="07e89510-974e-40c7-b220-8245b64e6b4f" providerId="ADAL" clId="{CC7E77EC-9CBB-4293-A3F8-6A7B2B232CC2}" dt="2024-09-12T22:38:06.486" v="1070" actId="1076"/>
          <ac:grpSpMkLst>
            <pc:docMk/>
            <pc:sldMk cId="3762470699" sldId="276"/>
            <ac:grpSpMk id="63" creationId="{CE718537-7EEC-3C1C-DAC3-920CC5624F5C}"/>
          </ac:grpSpMkLst>
        </pc:grpChg>
        <pc:grpChg chg="mod">
          <ac:chgData name="Jonathan Batty" userId="07e89510-974e-40c7-b220-8245b64e6b4f" providerId="ADAL" clId="{CC7E77EC-9CBB-4293-A3F8-6A7B2B232CC2}" dt="2024-09-12T22:38:06.486" v="1070" actId="1076"/>
          <ac:grpSpMkLst>
            <pc:docMk/>
            <pc:sldMk cId="3762470699" sldId="276"/>
            <ac:grpSpMk id="2048" creationId="{9FF2806E-942D-5DD5-447B-2877D9B94EBE}"/>
          </ac:grpSpMkLst>
        </pc:grpChg>
        <pc:grpChg chg="mod">
          <ac:chgData name="Jonathan Batty" userId="07e89510-974e-40c7-b220-8245b64e6b4f" providerId="ADAL" clId="{CC7E77EC-9CBB-4293-A3F8-6A7B2B232CC2}" dt="2024-09-12T22:38:06.486" v="1070" actId="1076"/>
          <ac:grpSpMkLst>
            <pc:docMk/>
            <pc:sldMk cId="3762470699" sldId="276"/>
            <ac:grpSpMk id="2057" creationId="{5C874C0A-FC8B-1543-0239-D1B0E7369A23}"/>
          </ac:grpSpMkLst>
        </pc:grpChg>
        <pc:grpChg chg="mod">
          <ac:chgData name="Jonathan Batty" userId="07e89510-974e-40c7-b220-8245b64e6b4f" providerId="ADAL" clId="{CC7E77EC-9CBB-4293-A3F8-6A7B2B232CC2}" dt="2024-09-12T22:38:06.486" v="1070" actId="1076"/>
          <ac:grpSpMkLst>
            <pc:docMk/>
            <pc:sldMk cId="3762470699" sldId="276"/>
            <ac:grpSpMk id="2058" creationId="{51FD864F-FC8F-7125-4B17-012DF7A4E646}"/>
          </ac:grpSpMkLst>
        </pc:grpChg>
        <pc:picChg chg="add mod">
          <ac:chgData name="Jonathan Batty" userId="07e89510-974e-40c7-b220-8245b64e6b4f" providerId="ADAL" clId="{CC7E77EC-9CBB-4293-A3F8-6A7B2B232CC2}" dt="2024-09-12T22:38:06.486" v="1070" actId="1076"/>
          <ac:picMkLst>
            <pc:docMk/>
            <pc:sldMk cId="3762470699" sldId="276"/>
            <ac:picMk id="3" creationId="{4D1F1250-3D20-B54C-AA42-AC4F533DFF36}"/>
          </ac:picMkLst>
        </pc:picChg>
        <pc:picChg chg="mod">
          <ac:chgData name="Jonathan Batty" userId="07e89510-974e-40c7-b220-8245b64e6b4f" providerId="ADAL" clId="{CC7E77EC-9CBB-4293-A3F8-6A7B2B232CC2}" dt="2024-09-12T22:38:06.486" v="1070" actId="1076"/>
          <ac:picMkLst>
            <pc:docMk/>
            <pc:sldMk cId="3762470699" sldId="276"/>
            <ac:picMk id="42" creationId="{5EC141FB-93A0-649C-0EC3-E83E1167440D}"/>
          </ac:picMkLst>
        </pc:picChg>
        <pc:picChg chg="mod">
          <ac:chgData name="Jonathan Batty" userId="07e89510-974e-40c7-b220-8245b64e6b4f" providerId="ADAL" clId="{CC7E77EC-9CBB-4293-A3F8-6A7B2B232CC2}" dt="2024-09-12T22:38:06.486" v="1070" actId="1076"/>
          <ac:picMkLst>
            <pc:docMk/>
            <pc:sldMk cId="3762470699" sldId="276"/>
            <ac:picMk id="44" creationId="{D1DB6B7E-39A4-D53A-2EC4-2973627ED048}"/>
          </ac:picMkLst>
        </pc:picChg>
        <pc:picChg chg="mod">
          <ac:chgData name="Jonathan Batty" userId="07e89510-974e-40c7-b220-8245b64e6b4f" providerId="ADAL" clId="{CC7E77EC-9CBB-4293-A3F8-6A7B2B232CC2}" dt="2024-09-12T22:38:06.486" v="1070" actId="1076"/>
          <ac:picMkLst>
            <pc:docMk/>
            <pc:sldMk cId="3762470699" sldId="276"/>
            <ac:picMk id="46" creationId="{E198D50E-B084-9471-D6B8-1EED7130D1A2}"/>
          </ac:picMkLst>
        </pc:picChg>
        <pc:picChg chg="del">
          <ac:chgData name="Jonathan Batty" userId="07e89510-974e-40c7-b220-8245b64e6b4f" providerId="ADAL" clId="{CC7E77EC-9CBB-4293-A3F8-6A7B2B232CC2}" dt="2024-09-12T22:37:46.447" v="1065" actId="478"/>
          <ac:picMkLst>
            <pc:docMk/>
            <pc:sldMk cId="3762470699" sldId="276"/>
            <ac:picMk id="47" creationId="{85F8C55B-0A6D-7654-DAF5-AADD6E6EAAB9}"/>
          </ac:picMkLst>
        </pc:picChg>
        <pc:picChg chg="mod">
          <ac:chgData name="Jonathan Batty" userId="07e89510-974e-40c7-b220-8245b64e6b4f" providerId="ADAL" clId="{CC7E77EC-9CBB-4293-A3F8-6A7B2B232CC2}" dt="2024-09-12T22:38:06.486" v="1070" actId="1076"/>
          <ac:picMkLst>
            <pc:docMk/>
            <pc:sldMk cId="3762470699" sldId="276"/>
            <ac:picMk id="48" creationId="{1EAB0590-E469-6000-50F5-96C2A1673420}"/>
          </ac:picMkLst>
        </pc:picChg>
        <pc:picChg chg="del mod">
          <ac:chgData name="Jonathan Batty" userId="07e89510-974e-40c7-b220-8245b64e6b4f" providerId="ADAL" clId="{CC7E77EC-9CBB-4293-A3F8-6A7B2B232CC2}" dt="2024-09-12T12:50:47.631" v="4" actId="478"/>
          <ac:picMkLst>
            <pc:docMk/>
            <pc:sldMk cId="3762470699" sldId="276"/>
            <ac:picMk id="1026" creationId="{2519D251-5D49-1C79-915C-41651FB9E6DF}"/>
          </ac:picMkLst>
        </pc:picChg>
        <pc:picChg chg="mod">
          <ac:chgData name="Jonathan Batty" userId="07e89510-974e-40c7-b220-8245b64e6b4f" providerId="ADAL" clId="{CC7E77EC-9CBB-4293-A3F8-6A7B2B232CC2}" dt="2024-09-12T22:38:06.486" v="1070" actId="1076"/>
          <ac:picMkLst>
            <pc:docMk/>
            <pc:sldMk cId="3762470699" sldId="276"/>
            <ac:picMk id="2051" creationId="{32407720-3DA4-DBDE-BD45-2588DCFF43A5}"/>
          </ac:picMkLst>
        </pc:picChg>
        <pc:picChg chg="mod">
          <ac:chgData name="Jonathan Batty" userId="07e89510-974e-40c7-b220-8245b64e6b4f" providerId="ADAL" clId="{CC7E77EC-9CBB-4293-A3F8-6A7B2B232CC2}" dt="2024-09-12T22:38:06.486" v="1070" actId="1076"/>
          <ac:picMkLst>
            <pc:docMk/>
            <pc:sldMk cId="3762470699" sldId="276"/>
            <ac:picMk id="2052" creationId="{3F81169F-1FA4-8462-333C-26B948398A59}"/>
          </ac:picMkLst>
        </pc:picChg>
      </pc:sldChg>
      <pc:sldChg chg="modSp mod">
        <pc:chgData name="Jonathan Batty" userId="07e89510-974e-40c7-b220-8245b64e6b4f" providerId="ADAL" clId="{CC7E77EC-9CBB-4293-A3F8-6A7B2B232CC2}" dt="2024-09-12T22:23:27.574" v="1039" actId="20577"/>
        <pc:sldMkLst>
          <pc:docMk/>
          <pc:sldMk cId="215333716" sldId="277"/>
        </pc:sldMkLst>
        <pc:spChg chg="mod">
          <ac:chgData name="Jonathan Batty" userId="07e89510-974e-40c7-b220-8245b64e6b4f" providerId="ADAL" clId="{CC7E77EC-9CBB-4293-A3F8-6A7B2B232CC2}" dt="2024-09-12T22:23:27.574" v="1039" actId="20577"/>
          <ac:spMkLst>
            <pc:docMk/>
            <pc:sldMk cId="215333716" sldId="277"/>
            <ac:spMk id="3" creationId="{27BEE700-CF9A-199D-090F-A5465741EC61}"/>
          </ac:spMkLst>
        </pc:spChg>
      </pc:sldChg>
      <pc:sldChg chg="modSp mod">
        <pc:chgData name="Jonathan Batty" userId="07e89510-974e-40c7-b220-8245b64e6b4f" providerId="ADAL" clId="{CC7E77EC-9CBB-4293-A3F8-6A7B2B232CC2}" dt="2024-09-12T22:19:47.152" v="1014" actId="1036"/>
        <pc:sldMkLst>
          <pc:docMk/>
          <pc:sldMk cId="4110367749" sldId="278"/>
        </pc:sldMkLst>
        <pc:spChg chg="mod">
          <ac:chgData name="Jonathan Batty" userId="07e89510-974e-40c7-b220-8245b64e6b4f" providerId="ADAL" clId="{CC7E77EC-9CBB-4293-A3F8-6A7B2B232CC2}" dt="2024-09-12T22:19:47.152" v="1014" actId="1036"/>
          <ac:spMkLst>
            <pc:docMk/>
            <pc:sldMk cId="4110367749" sldId="278"/>
            <ac:spMk id="16" creationId="{6B7827F0-D387-96E2-9B62-1FB603E53AF0}"/>
          </ac:spMkLst>
        </pc:spChg>
        <pc:spChg chg="mod">
          <ac:chgData name="Jonathan Batty" userId="07e89510-974e-40c7-b220-8245b64e6b4f" providerId="ADAL" clId="{CC7E77EC-9CBB-4293-A3F8-6A7B2B232CC2}" dt="2024-09-12T22:19:47.152" v="1014" actId="1036"/>
          <ac:spMkLst>
            <pc:docMk/>
            <pc:sldMk cId="4110367749" sldId="278"/>
            <ac:spMk id="21" creationId="{34B6767F-7D9F-57D2-8539-BFC03B0635E9}"/>
          </ac:spMkLst>
        </pc:spChg>
        <pc:spChg chg="mod">
          <ac:chgData name="Jonathan Batty" userId="07e89510-974e-40c7-b220-8245b64e6b4f" providerId="ADAL" clId="{CC7E77EC-9CBB-4293-A3F8-6A7B2B232CC2}" dt="2024-09-12T22:16:40.635" v="964" actId="20577"/>
          <ac:spMkLst>
            <pc:docMk/>
            <pc:sldMk cId="4110367749" sldId="278"/>
            <ac:spMk id="25" creationId="{7A4A59AD-0043-6272-7CB5-BDB2D339D42A}"/>
          </ac:spMkLst>
        </pc:spChg>
        <pc:spChg chg="mod">
          <ac:chgData name="Jonathan Batty" userId="07e89510-974e-40c7-b220-8245b64e6b4f" providerId="ADAL" clId="{CC7E77EC-9CBB-4293-A3F8-6A7B2B232CC2}" dt="2024-09-12T19:01:53.791" v="291" actId="20577"/>
          <ac:spMkLst>
            <pc:docMk/>
            <pc:sldMk cId="4110367749" sldId="278"/>
            <ac:spMk id="106" creationId="{97844524-3E18-0978-4872-76DF3ED8FC4C}"/>
          </ac:spMkLst>
        </pc:spChg>
        <pc:spChg chg="mod">
          <ac:chgData name="Jonathan Batty" userId="07e89510-974e-40c7-b220-8245b64e6b4f" providerId="ADAL" clId="{CC7E77EC-9CBB-4293-A3F8-6A7B2B232CC2}" dt="2024-09-12T22:19:25.436" v="994" actId="113"/>
          <ac:spMkLst>
            <pc:docMk/>
            <pc:sldMk cId="4110367749" sldId="278"/>
            <ac:spMk id="108" creationId="{4042F74B-6EED-983D-F148-3055EA11C995}"/>
          </ac:spMkLst>
        </pc:spChg>
      </pc:sldChg>
      <pc:sldChg chg="modSp mod">
        <pc:chgData name="Jonathan Batty" userId="07e89510-974e-40c7-b220-8245b64e6b4f" providerId="ADAL" clId="{CC7E77EC-9CBB-4293-A3F8-6A7B2B232CC2}" dt="2024-09-12T19:01:09.867" v="282" actId="20577"/>
        <pc:sldMkLst>
          <pc:docMk/>
          <pc:sldMk cId="1785336395" sldId="279"/>
        </pc:sldMkLst>
        <pc:spChg chg="mod">
          <ac:chgData name="Jonathan Batty" userId="07e89510-974e-40c7-b220-8245b64e6b4f" providerId="ADAL" clId="{CC7E77EC-9CBB-4293-A3F8-6A7B2B232CC2}" dt="2024-09-12T19:01:09.867" v="282" actId="20577"/>
          <ac:spMkLst>
            <pc:docMk/>
            <pc:sldMk cId="1785336395" sldId="279"/>
            <ac:spMk id="3" creationId="{F9E19A71-0665-5798-7C79-CAF9CD49F190}"/>
          </ac:spMkLst>
        </pc:spChg>
        <pc:spChg chg="mod">
          <ac:chgData name="Jonathan Batty" userId="07e89510-974e-40c7-b220-8245b64e6b4f" providerId="ADAL" clId="{CC7E77EC-9CBB-4293-A3F8-6A7B2B232CC2}" dt="2024-09-12T18:56:39.289" v="272" actId="20577"/>
          <ac:spMkLst>
            <pc:docMk/>
            <pc:sldMk cId="1785336395" sldId="279"/>
            <ac:spMk id="4" creationId="{720D5A9F-9A83-7341-34F0-87D9D2B122F7}"/>
          </ac:spMkLst>
        </pc:spChg>
      </pc:sldChg>
      <pc:sldChg chg="modSp modAnim">
        <pc:chgData name="Jonathan Batty" userId="07e89510-974e-40c7-b220-8245b64e6b4f" providerId="ADAL" clId="{CC7E77EC-9CBB-4293-A3F8-6A7B2B232CC2}" dt="2024-09-12T22:21:41.903" v="1028" actId="6549"/>
        <pc:sldMkLst>
          <pc:docMk/>
          <pc:sldMk cId="3124396037" sldId="280"/>
        </pc:sldMkLst>
        <pc:spChg chg="mod">
          <ac:chgData name="Jonathan Batty" userId="07e89510-974e-40c7-b220-8245b64e6b4f" providerId="ADAL" clId="{CC7E77EC-9CBB-4293-A3F8-6A7B2B232CC2}" dt="2024-09-12T22:21:26.676" v="1017" actId="20577"/>
          <ac:spMkLst>
            <pc:docMk/>
            <pc:sldMk cId="3124396037" sldId="280"/>
            <ac:spMk id="3" creationId="{F9E19A71-0665-5798-7C79-CAF9CD49F190}"/>
          </ac:spMkLst>
        </pc:spChg>
        <pc:spChg chg="mod">
          <ac:chgData name="Jonathan Batty" userId="07e89510-974e-40c7-b220-8245b64e6b4f" providerId="ADAL" clId="{CC7E77EC-9CBB-4293-A3F8-6A7B2B232CC2}" dt="2024-09-12T22:21:41.903" v="1028" actId="6549"/>
          <ac:spMkLst>
            <pc:docMk/>
            <pc:sldMk cId="3124396037" sldId="280"/>
            <ac:spMk id="8" creationId="{2BED8F21-0B0D-85DA-F1DB-C84E409CE3F8}"/>
          </ac:spMkLst>
        </pc:spChg>
      </pc:sldChg>
    </pc:docChg>
  </pc:docChgLst>
  <pc:docChgLst>
    <pc:chgData name="Jonathan Batty" userId="07e89510-974e-40c7-b220-8245b64e6b4f" providerId="ADAL" clId="{990C71E7-CEC9-4F56-BE20-ED8CC2B9DB0B}"/>
    <pc:docChg chg="undo redo custSel addSld delSld modSld sldOrd">
      <pc:chgData name="Jonathan Batty" userId="07e89510-974e-40c7-b220-8245b64e6b4f" providerId="ADAL" clId="{990C71E7-CEC9-4F56-BE20-ED8CC2B9DB0B}" dt="2024-09-11T11:10:30.992" v="14260" actId="20577"/>
      <pc:docMkLst>
        <pc:docMk/>
      </pc:docMkLst>
      <pc:sldChg chg="modSp mod">
        <pc:chgData name="Jonathan Batty" userId="07e89510-974e-40c7-b220-8245b64e6b4f" providerId="ADAL" clId="{990C71E7-CEC9-4F56-BE20-ED8CC2B9DB0B}" dt="2024-09-11T09:39:28.243" v="11983" actId="1076"/>
        <pc:sldMkLst>
          <pc:docMk/>
          <pc:sldMk cId="724973145" sldId="257"/>
        </pc:sldMkLst>
        <pc:grpChg chg="mod">
          <ac:chgData name="Jonathan Batty" userId="07e89510-974e-40c7-b220-8245b64e6b4f" providerId="ADAL" clId="{990C71E7-CEC9-4F56-BE20-ED8CC2B9DB0B}" dt="2024-09-11T09:39:28.243" v="11983" actId="1076"/>
          <ac:grpSpMkLst>
            <pc:docMk/>
            <pc:sldMk cId="724973145" sldId="257"/>
            <ac:grpSpMk id="34" creationId="{7A76ABBB-D981-8F62-2E85-D47EB988403D}"/>
          </ac:grpSpMkLst>
        </pc:grpChg>
        <pc:grpChg chg="mod">
          <ac:chgData name="Jonathan Batty" userId="07e89510-974e-40c7-b220-8245b64e6b4f" providerId="ADAL" clId="{990C71E7-CEC9-4F56-BE20-ED8CC2B9DB0B}" dt="2024-09-11T09:39:27.876" v="11982" actId="1076"/>
          <ac:grpSpMkLst>
            <pc:docMk/>
            <pc:sldMk cId="724973145" sldId="257"/>
            <ac:grpSpMk id="36" creationId="{0A1D72C7-D55C-3AC9-4A8C-BA34AD2AE465}"/>
          </ac:grpSpMkLst>
        </pc:grpChg>
        <pc:grpChg chg="mod">
          <ac:chgData name="Jonathan Batty" userId="07e89510-974e-40c7-b220-8245b64e6b4f" providerId="ADAL" clId="{990C71E7-CEC9-4F56-BE20-ED8CC2B9DB0B}" dt="2024-09-11T09:39:21.412" v="11979" actId="1076"/>
          <ac:grpSpMkLst>
            <pc:docMk/>
            <pc:sldMk cId="724973145" sldId="257"/>
            <ac:grpSpMk id="38" creationId="{D5CF48BA-06FD-5A92-82DE-F02D71F6868B}"/>
          </ac:grpSpMkLst>
        </pc:grpChg>
      </pc:sldChg>
      <pc:sldChg chg="addSp modSp mod">
        <pc:chgData name="Jonathan Batty" userId="07e89510-974e-40c7-b220-8245b64e6b4f" providerId="ADAL" clId="{990C71E7-CEC9-4F56-BE20-ED8CC2B9DB0B}" dt="2024-09-11T10:38:18.105" v="13406" actId="122"/>
        <pc:sldMkLst>
          <pc:docMk/>
          <pc:sldMk cId="247024107" sldId="259"/>
        </pc:sldMkLst>
        <pc:spChg chg="mod">
          <ac:chgData name="Jonathan Batty" userId="07e89510-974e-40c7-b220-8245b64e6b4f" providerId="ADAL" clId="{990C71E7-CEC9-4F56-BE20-ED8CC2B9DB0B}" dt="2024-09-10T13:30:50.937" v="3214" actId="20577"/>
          <ac:spMkLst>
            <pc:docMk/>
            <pc:sldMk cId="247024107" sldId="259"/>
            <ac:spMk id="2" creationId="{F9D6FC8D-CA07-56AB-438E-4EBA8E137319}"/>
          </ac:spMkLst>
        </pc:spChg>
        <pc:spChg chg="mod">
          <ac:chgData name="Jonathan Batty" userId="07e89510-974e-40c7-b220-8245b64e6b4f" providerId="ADAL" clId="{990C71E7-CEC9-4F56-BE20-ED8CC2B9DB0B}" dt="2024-09-11T10:34:46.687" v="13401" actId="113"/>
          <ac:spMkLst>
            <pc:docMk/>
            <pc:sldMk cId="247024107" sldId="259"/>
            <ac:spMk id="3" creationId="{771DE180-2229-B6DF-A8C4-C1681B9E7AF1}"/>
          </ac:spMkLst>
        </pc:spChg>
        <pc:spChg chg="add mod">
          <ac:chgData name="Jonathan Batty" userId="07e89510-974e-40c7-b220-8245b64e6b4f" providerId="ADAL" clId="{990C71E7-CEC9-4F56-BE20-ED8CC2B9DB0B}" dt="2024-09-10T13:42:40.357" v="3332" actId="20577"/>
          <ac:spMkLst>
            <pc:docMk/>
            <pc:sldMk cId="247024107" sldId="259"/>
            <ac:spMk id="6" creationId="{317E30D3-2406-D00A-3FDE-40F0AB21ED6D}"/>
          </ac:spMkLst>
        </pc:spChg>
        <pc:spChg chg="mod">
          <ac:chgData name="Jonathan Batty" userId="07e89510-974e-40c7-b220-8245b64e6b4f" providerId="ADAL" clId="{990C71E7-CEC9-4F56-BE20-ED8CC2B9DB0B}" dt="2024-09-10T13:48:43.806" v="3447" actId="1076"/>
          <ac:spMkLst>
            <pc:docMk/>
            <pc:sldMk cId="247024107" sldId="259"/>
            <ac:spMk id="22" creationId="{00000000-0000-0000-0000-000000000000}"/>
          </ac:spMkLst>
        </pc:spChg>
        <pc:spChg chg="mod">
          <ac:chgData name="Jonathan Batty" userId="07e89510-974e-40c7-b220-8245b64e6b4f" providerId="ADAL" clId="{990C71E7-CEC9-4F56-BE20-ED8CC2B9DB0B}" dt="2024-09-11T10:38:18.105" v="13406" actId="122"/>
          <ac:spMkLst>
            <pc:docMk/>
            <pc:sldMk cId="247024107" sldId="259"/>
            <ac:spMk id="26" creationId="{00000000-0000-0000-0000-000000000000}"/>
          </ac:spMkLst>
        </pc:spChg>
        <pc:grpChg chg="mod">
          <ac:chgData name="Jonathan Batty" userId="07e89510-974e-40c7-b220-8245b64e6b4f" providerId="ADAL" clId="{990C71E7-CEC9-4F56-BE20-ED8CC2B9DB0B}" dt="2024-09-10T13:35:12.572" v="3250" actId="1035"/>
          <ac:grpSpMkLst>
            <pc:docMk/>
            <pc:sldMk cId="247024107" sldId="259"/>
            <ac:grpSpMk id="1024" creationId="{00000000-0000-0000-0000-000000000000}"/>
          </ac:grpSpMkLst>
        </pc:grpChg>
        <pc:grpChg chg="mod">
          <ac:chgData name="Jonathan Batty" userId="07e89510-974e-40c7-b220-8245b64e6b4f" providerId="ADAL" clId="{990C71E7-CEC9-4F56-BE20-ED8CC2B9DB0B}" dt="2024-09-10T13:35:12.572" v="3250" actId="1035"/>
          <ac:grpSpMkLst>
            <pc:docMk/>
            <pc:sldMk cId="247024107" sldId="259"/>
            <ac:grpSpMk id="1025" creationId="{00000000-0000-0000-0000-000000000000}"/>
          </ac:grpSpMkLst>
        </pc:grpChg>
        <pc:grpChg chg="mod">
          <ac:chgData name="Jonathan Batty" userId="07e89510-974e-40c7-b220-8245b64e6b4f" providerId="ADAL" clId="{990C71E7-CEC9-4F56-BE20-ED8CC2B9DB0B}" dt="2024-09-10T13:35:12.572" v="3250" actId="1035"/>
          <ac:grpSpMkLst>
            <pc:docMk/>
            <pc:sldMk cId="247024107" sldId="259"/>
            <ac:grpSpMk id="1027" creationId="{00000000-0000-0000-0000-000000000000}"/>
          </ac:grpSpMkLst>
        </pc:grpChg>
        <pc:picChg chg="add mod">
          <ac:chgData name="Jonathan Batty" userId="07e89510-974e-40c7-b220-8245b64e6b4f" providerId="ADAL" clId="{990C71E7-CEC9-4F56-BE20-ED8CC2B9DB0B}" dt="2024-09-10T13:35:12.572" v="3250" actId="1035"/>
          <ac:picMkLst>
            <pc:docMk/>
            <pc:sldMk cId="247024107" sldId="259"/>
            <ac:picMk id="5" creationId="{0A5D799B-5365-B45F-9A37-E35F00BC2675}"/>
          </ac:picMkLst>
        </pc:picChg>
      </pc:sldChg>
      <pc:sldChg chg="addSp delSp modSp mod">
        <pc:chgData name="Jonathan Batty" userId="07e89510-974e-40c7-b220-8245b64e6b4f" providerId="ADAL" clId="{990C71E7-CEC9-4F56-BE20-ED8CC2B9DB0B}" dt="2024-09-11T10:50:52.996" v="13684" actId="1076"/>
        <pc:sldMkLst>
          <pc:docMk/>
          <pc:sldMk cId="4254252318" sldId="261"/>
        </pc:sldMkLst>
        <pc:spChg chg="mod">
          <ac:chgData name="Jonathan Batty" userId="07e89510-974e-40c7-b220-8245b64e6b4f" providerId="ADAL" clId="{990C71E7-CEC9-4F56-BE20-ED8CC2B9DB0B}" dt="2024-09-11T10:46:55.961" v="13607" actId="20577"/>
          <ac:spMkLst>
            <pc:docMk/>
            <pc:sldMk cId="4254252318" sldId="261"/>
            <ac:spMk id="3" creationId="{72C1C57B-3B1E-F6A2-F0D8-50F3A6752671}"/>
          </ac:spMkLst>
        </pc:spChg>
        <pc:spChg chg="add mod">
          <ac:chgData name="Jonathan Batty" userId="07e89510-974e-40c7-b220-8245b64e6b4f" providerId="ADAL" clId="{990C71E7-CEC9-4F56-BE20-ED8CC2B9DB0B}" dt="2024-09-11T10:50:34.380" v="13681" actId="1038"/>
          <ac:spMkLst>
            <pc:docMk/>
            <pc:sldMk cId="4254252318" sldId="261"/>
            <ac:spMk id="8" creationId="{7236D153-BE93-1B37-EA9F-FD833D0E6C2D}"/>
          </ac:spMkLst>
        </pc:spChg>
        <pc:spChg chg="add mod">
          <ac:chgData name="Jonathan Batty" userId="07e89510-974e-40c7-b220-8245b64e6b4f" providerId="ADAL" clId="{990C71E7-CEC9-4F56-BE20-ED8CC2B9DB0B}" dt="2024-09-11T10:48:57.827" v="13656" actId="1076"/>
          <ac:spMkLst>
            <pc:docMk/>
            <pc:sldMk cId="4254252318" sldId="261"/>
            <ac:spMk id="10" creationId="{49078180-15ED-2A4F-1C27-7BE070AB0068}"/>
          </ac:spMkLst>
        </pc:spChg>
        <pc:graphicFrameChg chg="mod modGraphic">
          <ac:chgData name="Jonathan Batty" userId="07e89510-974e-40c7-b220-8245b64e6b4f" providerId="ADAL" clId="{990C71E7-CEC9-4F56-BE20-ED8CC2B9DB0B}" dt="2024-09-11T10:50:04.916" v="13668" actId="2164"/>
          <ac:graphicFrameMkLst>
            <pc:docMk/>
            <pc:sldMk cId="4254252318" sldId="261"/>
            <ac:graphicFrameMk id="4" creationId="{6CAD7B42-CA8D-B278-FAB0-9372B150CDA6}"/>
          </ac:graphicFrameMkLst>
        </pc:graphicFrameChg>
        <pc:graphicFrameChg chg="mod modGraphic">
          <ac:chgData name="Jonathan Batty" userId="07e89510-974e-40c7-b220-8245b64e6b4f" providerId="ADAL" clId="{990C71E7-CEC9-4F56-BE20-ED8CC2B9DB0B}" dt="2024-09-11T10:48:34.751" v="13654" actId="20577"/>
          <ac:graphicFrameMkLst>
            <pc:docMk/>
            <pc:sldMk cId="4254252318" sldId="261"/>
            <ac:graphicFrameMk id="5" creationId="{18E749DA-390B-D6C9-D33C-649B4C54915D}"/>
          </ac:graphicFrameMkLst>
        </pc:graphicFrameChg>
        <pc:graphicFrameChg chg="add mod modGraphic">
          <ac:chgData name="Jonathan Batty" userId="07e89510-974e-40c7-b220-8245b64e6b4f" providerId="ADAL" clId="{990C71E7-CEC9-4F56-BE20-ED8CC2B9DB0B}" dt="2024-09-11T10:50:27.768" v="13677" actId="14734"/>
          <ac:graphicFrameMkLst>
            <pc:docMk/>
            <pc:sldMk cId="4254252318" sldId="261"/>
            <ac:graphicFrameMk id="6" creationId="{CA40817B-B36E-2E83-1682-E53262EAD553}"/>
          </ac:graphicFrameMkLst>
        </pc:graphicFrameChg>
        <pc:graphicFrameChg chg="add del mod">
          <ac:chgData name="Jonathan Batty" userId="07e89510-974e-40c7-b220-8245b64e6b4f" providerId="ADAL" clId="{990C71E7-CEC9-4F56-BE20-ED8CC2B9DB0B}" dt="2024-09-11T10:50:46.557" v="13682" actId="478"/>
          <ac:graphicFrameMkLst>
            <pc:docMk/>
            <pc:sldMk cId="4254252318" sldId="261"/>
            <ac:graphicFrameMk id="9" creationId="{ECB09516-3197-55DD-5AD3-CDE9425FF12A}"/>
          </ac:graphicFrameMkLst>
        </pc:graphicFrameChg>
        <pc:graphicFrameChg chg="add mod">
          <ac:chgData name="Jonathan Batty" userId="07e89510-974e-40c7-b220-8245b64e6b4f" providerId="ADAL" clId="{990C71E7-CEC9-4F56-BE20-ED8CC2B9DB0B}" dt="2024-09-11T10:50:52.996" v="13684" actId="1076"/>
          <ac:graphicFrameMkLst>
            <pc:docMk/>
            <pc:sldMk cId="4254252318" sldId="261"/>
            <ac:graphicFrameMk id="11" creationId="{5B0769FF-A8D7-167C-B4FD-0CC0F0FF4EA0}"/>
          </ac:graphicFrameMkLst>
        </pc:graphicFrameChg>
      </pc:sldChg>
      <pc:sldChg chg="modSp del mod">
        <pc:chgData name="Jonathan Batty" userId="07e89510-974e-40c7-b220-8245b64e6b4f" providerId="ADAL" clId="{990C71E7-CEC9-4F56-BE20-ED8CC2B9DB0B}" dt="2024-09-11T08:46:41.271" v="10847" actId="47"/>
        <pc:sldMkLst>
          <pc:docMk/>
          <pc:sldMk cId="1865379498" sldId="263"/>
        </pc:sldMkLst>
        <pc:spChg chg="mod">
          <ac:chgData name="Jonathan Batty" userId="07e89510-974e-40c7-b220-8245b64e6b4f" providerId="ADAL" clId="{990C71E7-CEC9-4F56-BE20-ED8CC2B9DB0B}" dt="2024-09-11T08:46:25.061" v="10836" actId="27636"/>
          <ac:spMkLst>
            <pc:docMk/>
            <pc:sldMk cId="1865379498" sldId="263"/>
            <ac:spMk id="3" creationId="{27BEE700-CF9A-199D-090F-A5465741EC61}"/>
          </ac:spMkLst>
        </pc:spChg>
      </pc:sldChg>
      <pc:sldChg chg="modSp mod">
        <pc:chgData name="Jonathan Batty" userId="07e89510-974e-40c7-b220-8245b64e6b4f" providerId="ADAL" clId="{990C71E7-CEC9-4F56-BE20-ED8CC2B9DB0B}" dt="2024-09-11T11:10:30.992" v="14260" actId="20577"/>
        <pc:sldMkLst>
          <pc:docMk/>
          <pc:sldMk cId="1279271280" sldId="266"/>
        </pc:sldMkLst>
        <pc:spChg chg="mod">
          <ac:chgData name="Jonathan Batty" userId="07e89510-974e-40c7-b220-8245b64e6b4f" providerId="ADAL" clId="{990C71E7-CEC9-4F56-BE20-ED8CC2B9DB0B}" dt="2024-09-10T12:51:03.330" v="1646" actId="20577"/>
          <ac:spMkLst>
            <pc:docMk/>
            <pc:sldMk cId="1279271280" sldId="266"/>
            <ac:spMk id="2" creationId="{F187D5CE-3ED7-E215-CB82-3A711DCA789C}"/>
          </ac:spMkLst>
        </pc:spChg>
        <pc:spChg chg="mod">
          <ac:chgData name="Jonathan Batty" userId="07e89510-974e-40c7-b220-8245b64e6b4f" providerId="ADAL" clId="{990C71E7-CEC9-4F56-BE20-ED8CC2B9DB0B}" dt="2024-09-11T11:10:30.992" v="14260" actId="20577"/>
          <ac:spMkLst>
            <pc:docMk/>
            <pc:sldMk cId="1279271280" sldId="266"/>
            <ac:spMk id="3" creationId="{DE8B13C5-C4AD-D8FA-8DCC-2CD70DD18D3E}"/>
          </ac:spMkLst>
        </pc:spChg>
      </pc:sldChg>
      <pc:sldChg chg="delSp modSp mod">
        <pc:chgData name="Jonathan Batty" userId="07e89510-974e-40c7-b220-8245b64e6b4f" providerId="ADAL" clId="{990C71E7-CEC9-4F56-BE20-ED8CC2B9DB0B}" dt="2024-09-10T08:27:01.564" v="432" actId="1076"/>
        <pc:sldMkLst>
          <pc:docMk/>
          <pc:sldMk cId="1973785775" sldId="267"/>
        </pc:sldMkLst>
        <pc:spChg chg="mod">
          <ac:chgData name="Jonathan Batty" userId="07e89510-974e-40c7-b220-8245b64e6b4f" providerId="ADAL" clId="{990C71E7-CEC9-4F56-BE20-ED8CC2B9DB0B}" dt="2024-09-10T08:27:01.564" v="432" actId="1076"/>
          <ac:spMkLst>
            <pc:docMk/>
            <pc:sldMk cId="1973785775" sldId="267"/>
            <ac:spMk id="6" creationId="{007E1EF5-DBC8-842C-85FF-1E2D22BFCCDC}"/>
          </ac:spMkLst>
        </pc:spChg>
        <pc:spChg chg="del">
          <ac:chgData name="Jonathan Batty" userId="07e89510-974e-40c7-b220-8245b64e6b4f" providerId="ADAL" clId="{990C71E7-CEC9-4F56-BE20-ED8CC2B9DB0B}" dt="2024-09-10T08:22:20.899" v="347" actId="478"/>
          <ac:spMkLst>
            <pc:docMk/>
            <pc:sldMk cId="1973785775" sldId="267"/>
            <ac:spMk id="7" creationId="{00000000-0000-0000-0000-000000000000}"/>
          </ac:spMkLst>
        </pc:spChg>
        <pc:picChg chg="mod">
          <ac:chgData name="Jonathan Batty" userId="07e89510-974e-40c7-b220-8245b64e6b4f" providerId="ADAL" clId="{990C71E7-CEC9-4F56-BE20-ED8CC2B9DB0B}" dt="2024-09-10T08:26:54.763" v="429" actId="1076"/>
          <ac:picMkLst>
            <pc:docMk/>
            <pc:sldMk cId="1973785775" sldId="267"/>
            <ac:picMk id="4" creationId="{8BEAB1F1-D3AA-C1A3-6E1D-9ED904815BE3}"/>
          </ac:picMkLst>
        </pc:picChg>
        <pc:picChg chg="mod">
          <ac:chgData name="Jonathan Batty" userId="07e89510-974e-40c7-b220-8245b64e6b4f" providerId="ADAL" clId="{990C71E7-CEC9-4F56-BE20-ED8CC2B9DB0B}" dt="2024-09-10T08:26:54.763" v="429" actId="1076"/>
          <ac:picMkLst>
            <pc:docMk/>
            <pc:sldMk cId="1973785775" sldId="267"/>
            <ac:picMk id="2050" creationId="{B8EC6D20-4B2F-1D94-C079-E34105CE9357}"/>
          </ac:picMkLst>
        </pc:picChg>
      </pc:sldChg>
      <pc:sldChg chg="addSp delSp modSp mod">
        <pc:chgData name="Jonathan Batty" userId="07e89510-974e-40c7-b220-8245b64e6b4f" providerId="ADAL" clId="{990C71E7-CEC9-4F56-BE20-ED8CC2B9DB0B}" dt="2024-09-11T11:04:11.927" v="13914" actId="20577"/>
        <pc:sldMkLst>
          <pc:docMk/>
          <pc:sldMk cId="265244045" sldId="268"/>
        </pc:sldMkLst>
        <pc:spChg chg="mod">
          <ac:chgData name="Jonathan Batty" userId="07e89510-974e-40c7-b220-8245b64e6b4f" providerId="ADAL" clId="{990C71E7-CEC9-4F56-BE20-ED8CC2B9DB0B}" dt="2024-09-10T16:29:16.516" v="4407" actId="2711"/>
          <ac:spMkLst>
            <pc:docMk/>
            <pc:sldMk cId="265244045" sldId="268"/>
            <ac:spMk id="2" creationId="{E2E9A695-8F27-83FF-4FD4-531723D47ADC}"/>
          </ac:spMkLst>
        </pc:spChg>
        <pc:spChg chg="mod">
          <ac:chgData name="Jonathan Batty" userId="07e89510-974e-40c7-b220-8245b64e6b4f" providerId="ADAL" clId="{990C71E7-CEC9-4F56-BE20-ED8CC2B9DB0B}" dt="2024-09-11T10:42:55.375" v="13484" actId="113"/>
          <ac:spMkLst>
            <pc:docMk/>
            <pc:sldMk cId="265244045" sldId="268"/>
            <ac:spMk id="3" creationId="{10AFBC6D-422B-C3E0-8074-F7759FA16EF2}"/>
          </ac:spMkLst>
        </pc:spChg>
        <pc:spChg chg="mod">
          <ac:chgData name="Jonathan Batty" userId="07e89510-974e-40c7-b220-8245b64e6b4f" providerId="ADAL" clId="{990C71E7-CEC9-4F56-BE20-ED8CC2B9DB0B}" dt="2024-09-11T10:56:40.554" v="13781" actId="14100"/>
          <ac:spMkLst>
            <pc:docMk/>
            <pc:sldMk cId="265244045" sldId="268"/>
            <ac:spMk id="4" creationId="{10AFBC6D-422B-C3E0-8074-F7759FA16EF2}"/>
          </ac:spMkLst>
        </pc:spChg>
        <pc:spChg chg="add mod">
          <ac:chgData name="Jonathan Batty" userId="07e89510-974e-40c7-b220-8245b64e6b4f" providerId="ADAL" clId="{990C71E7-CEC9-4F56-BE20-ED8CC2B9DB0B}" dt="2024-09-10T13:52:05.864" v="3489"/>
          <ac:spMkLst>
            <pc:docMk/>
            <pc:sldMk cId="265244045" sldId="268"/>
            <ac:spMk id="5" creationId="{187A52B3-1975-A5B1-F5E5-D57289BF792F}"/>
          </ac:spMkLst>
        </pc:spChg>
        <pc:spChg chg="add del mod">
          <ac:chgData name="Jonathan Batty" userId="07e89510-974e-40c7-b220-8245b64e6b4f" providerId="ADAL" clId="{990C71E7-CEC9-4F56-BE20-ED8CC2B9DB0B}" dt="2024-09-11T11:04:11.927" v="13914" actId="20577"/>
          <ac:spMkLst>
            <pc:docMk/>
            <pc:sldMk cId="265244045" sldId="268"/>
            <ac:spMk id="9" creationId="{10AFBC6D-422B-C3E0-8074-F7759FA16EF2}"/>
          </ac:spMkLst>
        </pc:spChg>
        <pc:graphicFrameChg chg="mod modGraphic">
          <ac:chgData name="Jonathan Batty" userId="07e89510-974e-40c7-b220-8245b64e6b4f" providerId="ADAL" clId="{990C71E7-CEC9-4F56-BE20-ED8CC2B9DB0B}" dt="2024-09-10T12:44:50.944" v="1320" actId="1036"/>
          <ac:graphicFrameMkLst>
            <pc:docMk/>
            <pc:sldMk cId="265244045" sldId="268"/>
            <ac:graphicFrameMk id="8" creationId="{00000000-0000-0000-0000-000000000000}"/>
          </ac:graphicFrameMkLst>
        </pc:graphicFrameChg>
      </pc:sldChg>
      <pc:sldChg chg="modSp mod">
        <pc:chgData name="Jonathan Batty" userId="07e89510-974e-40c7-b220-8245b64e6b4f" providerId="ADAL" clId="{990C71E7-CEC9-4F56-BE20-ED8CC2B9DB0B}" dt="2024-09-11T10:24:15.335" v="13270" actId="20577"/>
        <pc:sldMkLst>
          <pc:docMk/>
          <pc:sldMk cId="2327219300" sldId="269"/>
        </pc:sldMkLst>
        <pc:spChg chg="mod">
          <ac:chgData name="Jonathan Batty" userId="07e89510-974e-40c7-b220-8245b64e6b4f" providerId="ADAL" clId="{990C71E7-CEC9-4F56-BE20-ED8CC2B9DB0B}" dt="2024-09-11T10:24:15.335" v="13270" actId="20577"/>
          <ac:spMkLst>
            <pc:docMk/>
            <pc:sldMk cId="2327219300" sldId="269"/>
            <ac:spMk id="3" creationId="{CF81C2D9-9643-5940-4552-A37A24EA8274}"/>
          </ac:spMkLst>
        </pc:spChg>
      </pc:sldChg>
      <pc:sldChg chg="addSp delSp modSp mod">
        <pc:chgData name="Jonathan Batty" userId="07e89510-974e-40c7-b220-8245b64e6b4f" providerId="ADAL" clId="{990C71E7-CEC9-4F56-BE20-ED8CC2B9DB0B}" dt="2024-09-11T10:23:23.095" v="13267" actId="1036"/>
        <pc:sldMkLst>
          <pc:docMk/>
          <pc:sldMk cId="3243659683" sldId="270"/>
        </pc:sldMkLst>
        <pc:spChg chg="mod">
          <ac:chgData name="Jonathan Batty" userId="07e89510-974e-40c7-b220-8245b64e6b4f" providerId="ADAL" clId="{990C71E7-CEC9-4F56-BE20-ED8CC2B9DB0B}" dt="2024-09-11T10:22:14.350" v="13255" actId="20578"/>
          <ac:spMkLst>
            <pc:docMk/>
            <pc:sldMk cId="3243659683" sldId="270"/>
            <ac:spMk id="3" creationId="{7A5D6821-69B6-4461-FB8C-7125000AD58A}"/>
          </ac:spMkLst>
        </pc:spChg>
        <pc:spChg chg="mod">
          <ac:chgData name="Jonathan Batty" userId="07e89510-974e-40c7-b220-8245b64e6b4f" providerId="ADAL" clId="{990C71E7-CEC9-4F56-BE20-ED8CC2B9DB0B}" dt="2024-09-11T10:23:23.095" v="13267" actId="1036"/>
          <ac:spMkLst>
            <pc:docMk/>
            <pc:sldMk cId="3243659683" sldId="270"/>
            <ac:spMk id="5" creationId="{A08CDF21-145D-7729-91EC-23DA4E9BF256}"/>
          </ac:spMkLst>
        </pc:spChg>
        <pc:spChg chg="mod">
          <ac:chgData name="Jonathan Batty" userId="07e89510-974e-40c7-b220-8245b64e6b4f" providerId="ADAL" clId="{990C71E7-CEC9-4F56-BE20-ED8CC2B9DB0B}" dt="2024-09-11T10:23:23.095" v="13267" actId="1036"/>
          <ac:spMkLst>
            <pc:docMk/>
            <pc:sldMk cId="3243659683" sldId="270"/>
            <ac:spMk id="6" creationId="{04C4A7A2-6615-11BF-623B-F3AC417C3140}"/>
          </ac:spMkLst>
        </pc:spChg>
        <pc:spChg chg="add mod">
          <ac:chgData name="Jonathan Batty" userId="07e89510-974e-40c7-b220-8245b64e6b4f" providerId="ADAL" clId="{990C71E7-CEC9-4F56-BE20-ED8CC2B9DB0B}" dt="2024-09-11T10:23:23.095" v="13267" actId="1036"/>
          <ac:spMkLst>
            <pc:docMk/>
            <pc:sldMk cId="3243659683" sldId="270"/>
            <ac:spMk id="7" creationId="{CDECCD8E-D02D-D57C-0D50-6028EF3187B7}"/>
          </ac:spMkLst>
        </pc:spChg>
        <pc:spChg chg="mod">
          <ac:chgData name="Jonathan Batty" userId="07e89510-974e-40c7-b220-8245b64e6b4f" providerId="ADAL" clId="{990C71E7-CEC9-4F56-BE20-ED8CC2B9DB0B}" dt="2024-09-11T10:23:23.095" v="13267" actId="1036"/>
          <ac:spMkLst>
            <pc:docMk/>
            <pc:sldMk cId="3243659683" sldId="270"/>
            <ac:spMk id="9" creationId="{A452E532-E3E6-DAC1-1391-16EB664698BD}"/>
          </ac:spMkLst>
        </pc:spChg>
        <pc:spChg chg="add mod">
          <ac:chgData name="Jonathan Batty" userId="07e89510-974e-40c7-b220-8245b64e6b4f" providerId="ADAL" clId="{990C71E7-CEC9-4F56-BE20-ED8CC2B9DB0B}" dt="2024-09-11T10:23:23.095" v="13267" actId="1036"/>
          <ac:spMkLst>
            <pc:docMk/>
            <pc:sldMk cId="3243659683" sldId="270"/>
            <ac:spMk id="11" creationId="{895A477A-72D4-6BE9-2B4B-A197B0E4C301}"/>
          </ac:spMkLst>
        </pc:spChg>
        <pc:spChg chg="mod">
          <ac:chgData name="Jonathan Batty" userId="07e89510-974e-40c7-b220-8245b64e6b4f" providerId="ADAL" clId="{990C71E7-CEC9-4F56-BE20-ED8CC2B9DB0B}" dt="2024-09-11T10:23:23.095" v="13267" actId="1036"/>
          <ac:spMkLst>
            <pc:docMk/>
            <pc:sldMk cId="3243659683" sldId="270"/>
            <ac:spMk id="15" creationId="{3434A891-4EAD-0CDF-51B4-2CA1B3242D31}"/>
          </ac:spMkLst>
        </pc:spChg>
        <pc:spChg chg="mod">
          <ac:chgData name="Jonathan Batty" userId="07e89510-974e-40c7-b220-8245b64e6b4f" providerId="ADAL" clId="{990C71E7-CEC9-4F56-BE20-ED8CC2B9DB0B}" dt="2024-09-11T10:23:23.095" v="13267" actId="1036"/>
          <ac:spMkLst>
            <pc:docMk/>
            <pc:sldMk cId="3243659683" sldId="270"/>
            <ac:spMk id="26" creationId="{974C08FF-94B2-429D-BF2D-A7F8A232870F}"/>
          </ac:spMkLst>
        </pc:spChg>
        <pc:spChg chg="mod">
          <ac:chgData name="Jonathan Batty" userId="07e89510-974e-40c7-b220-8245b64e6b4f" providerId="ADAL" clId="{990C71E7-CEC9-4F56-BE20-ED8CC2B9DB0B}" dt="2024-09-11T10:23:23.095" v="13267" actId="1036"/>
          <ac:spMkLst>
            <pc:docMk/>
            <pc:sldMk cId="3243659683" sldId="270"/>
            <ac:spMk id="33" creationId="{E6BCDF3C-DDD5-5E12-55FA-F01C20F9627E}"/>
          </ac:spMkLst>
        </pc:spChg>
        <pc:spChg chg="mod">
          <ac:chgData name="Jonathan Batty" userId="07e89510-974e-40c7-b220-8245b64e6b4f" providerId="ADAL" clId="{990C71E7-CEC9-4F56-BE20-ED8CC2B9DB0B}" dt="2024-09-11T10:23:23.095" v="13267" actId="1036"/>
          <ac:spMkLst>
            <pc:docMk/>
            <pc:sldMk cId="3243659683" sldId="270"/>
            <ac:spMk id="38" creationId="{60A3F5D0-3502-60CB-5AD6-5E681CE8FA29}"/>
          </ac:spMkLst>
        </pc:spChg>
        <pc:spChg chg="mod">
          <ac:chgData name="Jonathan Batty" userId="07e89510-974e-40c7-b220-8245b64e6b4f" providerId="ADAL" clId="{990C71E7-CEC9-4F56-BE20-ED8CC2B9DB0B}" dt="2024-09-11T10:23:23.095" v="13267" actId="1036"/>
          <ac:spMkLst>
            <pc:docMk/>
            <pc:sldMk cId="3243659683" sldId="270"/>
            <ac:spMk id="39" creationId="{6EE975D9-A9D8-602A-9481-8F38E9583E36}"/>
          </ac:spMkLst>
        </pc:spChg>
        <pc:spChg chg="mod">
          <ac:chgData name="Jonathan Batty" userId="07e89510-974e-40c7-b220-8245b64e6b4f" providerId="ADAL" clId="{990C71E7-CEC9-4F56-BE20-ED8CC2B9DB0B}" dt="2024-09-11T10:23:23.095" v="13267" actId="1036"/>
          <ac:spMkLst>
            <pc:docMk/>
            <pc:sldMk cId="3243659683" sldId="270"/>
            <ac:spMk id="40" creationId="{07A302BC-A6C7-C9AE-B11E-2A256A85F974}"/>
          </ac:spMkLst>
        </pc:spChg>
        <pc:spChg chg="mod">
          <ac:chgData name="Jonathan Batty" userId="07e89510-974e-40c7-b220-8245b64e6b4f" providerId="ADAL" clId="{990C71E7-CEC9-4F56-BE20-ED8CC2B9DB0B}" dt="2024-09-11T10:23:23.095" v="13267" actId="1036"/>
          <ac:spMkLst>
            <pc:docMk/>
            <pc:sldMk cId="3243659683" sldId="270"/>
            <ac:spMk id="50" creationId="{7911072A-29C4-4F97-90F1-C97DDEEA1437}"/>
          </ac:spMkLst>
        </pc:spChg>
        <pc:spChg chg="mod">
          <ac:chgData name="Jonathan Batty" userId="07e89510-974e-40c7-b220-8245b64e6b4f" providerId="ADAL" clId="{990C71E7-CEC9-4F56-BE20-ED8CC2B9DB0B}" dt="2024-09-11T10:23:23.095" v="13267" actId="1036"/>
          <ac:spMkLst>
            <pc:docMk/>
            <pc:sldMk cId="3243659683" sldId="270"/>
            <ac:spMk id="52" creationId="{D6E70137-6D66-EAD8-E709-96A6D8B57B00}"/>
          </ac:spMkLst>
        </pc:spChg>
        <pc:spChg chg="del mod">
          <ac:chgData name="Jonathan Batty" userId="07e89510-974e-40c7-b220-8245b64e6b4f" providerId="ADAL" clId="{990C71E7-CEC9-4F56-BE20-ED8CC2B9DB0B}" dt="2024-09-11T10:22:57.136" v="13260" actId="478"/>
          <ac:spMkLst>
            <pc:docMk/>
            <pc:sldMk cId="3243659683" sldId="270"/>
            <ac:spMk id="58" creationId="{DFA438C8-6EA6-DB15-E28B-661D54164731}"/>
          </ac:spMkLst>
        </pc:spChg>
        <pc:grpChg chg="mod">
          <ac:chgData name="Jonathan Batty" userId="07e89510-974e-40c7-b220-8245b64e6b4f" providerId="ADAL" clId="{990C71E7-CEC9-4F56-BE20-ED8CC2B9DB0B}" dt="2024-09-11T10:23:23.095" v="13267" actId="1036"/>
          <ac:grpSpMkLst>
            <pc:docMk/>
            <pc:sldMk cId="3243659683" sldId="270"/>
            <ac:grpSpMk id="4" creationId="{62EE010E-9196-3EC1-0242-0EE7E1E7117D}"/>
          </ac:grpSpMkLst>
        </pc:grpChg>
        <pc:grpChg chg="mod">
          <ac:chgData name="Jonathan Batty" userId="07e89510-974e-40c7-b220-8245b64e6b4f" providerId="ADAL" clId="{990C71E7-CEC9-4F56-BE20-ED8CC2B9DB0B}" dt="2024-09-11T10:23:23.095" v="13267" actId="1036"/>
          <ac:grpSpMkLst>
            <pc:docMk/>
            <pc:sldMk cId="3243659683" sldId="270"/>
            <ac:grpSpMk id="16" creationId="{46FBA304-9523-B6A1-5582-2036EB411CA9}"/>
          </ac:grpSpMkLst>
        </pc:grpChg>
        <pc:grpChg chg="mod">
          <ac:chgData name="Jonathan Batty" userId="07e89510-974e-40c7-b220-8245b64e6b4f" providerId="ADAL" clId="{990C71E7-CEC9-4F56-BE20-ED8CC2B9DB0B}" dt="2024-09-11T10:23:23.095" v="13267" actId="1036"/>
          <ac:grpSpMkLst>
            <pc:docMk/>
            <pc:sldMk cId="3243659683" sldId="270"/>
            <ac:grpSpMk id="17" creationId="{7DBBC96C-DA0C-DF07-793C-C3C98806A1A0}"/>
          </ac:grpSpMkLst>
        </pc:grpChg>
        <pc:grpChg chg="mod">
          <ac:chgData name="Jonathan Batty" userId="07e89510-974e-40c7-b220-8245b64e6b4f" providerId="ADAL" clId="{990C71E7-CEC9-4F56-BE20-ED8CC2B9DB0B}" dt="2024-09-11T10:23:23.095" v="13267" actId="1036"/>
          <ac:grpSpMkLst>
            <pc:docMk/>
            <pc:sldMk cId="3243659683" sldId="270"/>
            <ac:grpSpMk id="49" creationId="{CF753135-5D0B-F137-D2C1-DAB8F6302FDD}"/>
          </ac:grpSpMkLst>
        </pc:grpChg>
        <pc:grpChg chg="mod">
          <ac:chgData name="Jonathan Batty" userId="07e89510-974e-40c7-b220-8245b64e6b4f" providerId="ADAL" clId="{990C71E7-CEC9-4F56-BE20-ED8CC2B9DB0B}" dt="2024-09-11T10:23:23.095" v="13267" actId="1036"/>
          <ac:grpSpMkLst>
            <pc:docMk/>
            <pc:sldMk cId="3243659683" sldId="270"/>
            <ac:grpSpMk id="51" creationId="{46036F2B-CB6C-B075-224A-E798A4E2F8DB}"/>
          </ac:grpSpMkLst>
        </pc:grpChg>
        <pc:grpChg chg="mod">
          <ac:chgData name="Jonathan Batty" userId="07e89510-974e-40c7-b220-8245b64e6b4f" providerId="ADAL" clId="{990C71E7-CEC9-4F56-BE20-ED8CC2B9DB0B}" dt="2024-09-11T10:23:23.095" v="13267" actId="1036"/>
          <ac:grpSpMkLst>
            <pc:docMk/>
            <pc:sldMk cId="3243659683" sldId="270"/>
            <ac:grpSpMk id="59" creationId="{E2AE363B-1A16-B146-F627-E26415AB95E2}"/>
          </ac:grpSpMkLst>
        </pc:grpChg>
        <pc:picChg chg="mod">
          <ac:chgData name="Jonathan Batty" userId="07e89510-974e-40c7-b220-8245b64e6b4f" providerId="ADAL" clId="{990C71E7-CEC9-4F56-BE20-ED8CC2B9DB0B}" dt="2024-09-11T10:23:23.095" v="13267" actId="1036"/>
          <ac:picMkLst>
            <pc:docMk/>
            <pc:sldMk cId="3243659683" sldId="270"/>
            <ac:picMk id="8" creationId="{ABB60C7F-948F-19DE-C841-FB9486672EC9}"/>
          </ac:picMkLst>
        </pc:picChg>
        <pc:picChg chg="mod">
          <ac:chgData name="Jonathan Batty" userId="07e89510-974e-40c7-b220-8245b64e6b4f" providerId="ADAL" clId="{990C71E7-CEC9-4F56-BE20-ED8CC2B9DB0B}" dt="2024-09-11T10:23:23.095" v="13267" actId="1036"/>
          <ac:picMkLst>
            <pc:docMk/>
            <pc:sldMk cId="3243659683" sldId="270"/>
            <ac:picMk id="10" creationId="{6BB577B0-8470-6025-E642-3212F53E23EE}"/>
          </ac:picMkLst>
        </pc:picChg>
        <pc:picChg chg="mod">
          <ac:chgData name="Jonathan Batty" userId="07e89510-974e-40c7-b220-8245b64e6b4f" providerId="ADAL" clId="{990C71E7-CEC9-4F56-BE20-ED8CC2B9DB0B}" dt="2024-09-11T10:23:23.095" v="13267" actId="1036"/>
          <ac:picMkLst>
            <pc:docMk/>
            <pc:sldMk cId="3243659683" sldId="270"/>
            <ac:picMk id="28" creationId="{25643020-8EFD-0756-AF83-3A833F0815D9}"/>
          </ac:picMkLst>
        </pc:picChg>
        <pc:picChg chg="mod">
          <ac:chgData name="Jonathan Batty" userId="07e89510-974e-40c7-b220-8245b64e6b4f" providerId="ADAL" clId="{990C71E7-CEC9-4F56-BE20-ED8CC2B9DB0B}" dt="2024-09-11T10:23:23.095" v="13267" actId="1036"/>
          <ac:picMkLst>
            <pc:docMk/>
            <pc:sldMk cId="3243659683" sldId="270"/>
            <ac:picMk id="42" creationId="{33CF2DAB-24C1-DAA1-D27B-BA88D5FCF773}"/>
          </ac:picMkLst>
        </pc:picChg>
        <pc:picChg chg="mod">
          <ac:chgData name="Jonathan Batty" userId="07e89510-974e-40c7-b220-8245b64e6b4f" providerId="ADAL" clId="{990C71E7-CEC9-4F56-BE20-ED8CC2B9DB0B}" dt="2024-09-11T10:23:23.095" v="13267" actId="1036"/>
          <ac:picMkLst>
            <pc:docMk/>
            <pc:sldMk cId="3243659683" sldId="270"/>
            <ac:picMk id="45" creationId="{18C8A810-D483-371D-26B8-14A1E2088D34}"/>
          </ac:picMkLst>
        </pc:picChg>
        <pc:picChg chg="mod">
          <ac:chgData name="Jonathan Batty" userId="07e89510-974e-40c7-b220-8245b64e6b4f" providerId="ADAL" clId="{990C71E7-CEC9-4F56-BE20-ED8CC2B9DB0B}" dt="2024-09-11T10:23:23.095" v="13267" actId="1036"/>
          <ac:picMkLst>
            <pc:docMk/>
            <pc:sldMk cId="3243659683" sldId="270"/>
            <ac:picMk id="48" creationId="{7B71589C-6F1F-FFCE-5C33-77AB40C316B0}"/>
          </ac:picMkLst>
        </pc:picChg>
        <pc:picChg chg="mod">
          <ac:chgData name="Jonathan Batty" userId="07e89510-974e-40c7-b220-8245b64e6b4f" providerId="ADAL" clId="{990C71E7-CEC9-4F56-BE20-ED8CC2B9DB0B}" dt="2024-09-11T10:23:23.095" v="13267" actId="1036"/>
          <ac:picMkLst>
            <pc:docMk/>
            <pc:sldMk cId="3243659683" sldId="270"/>
            <ac:picMk id="54" creationId="{4C5347ED-4DC1-9279-D698-BED1B803F3C0}"/>
          </ac:picMkLst>
        </pc:picChg>
        <pc:picChg chg="mod">
          <ac:chgData name="Jonathan Batty" userId="07e89510-974e-40c7-b220-8245b64e6b4f" providerId="ADAL" clId="{990C71E7-CEC9-4F56-BE20-ED8CC2B9DB0B}" dt="2024-09-11T10:23:23.095" v="13267" actId="1036"/>
          <ac:picMkLst>
            <pc:docMk/>
            <pc:sldMk cId="3243659683" sldId="270"/>
            <ac:picMk id="1026" creationId="{9A739DB9-2C00-056D-5A93-3F5EA6ECFD03}"/>
          </ac:picMkLst>
        </pc:picChg>
        <pc:cxnChg chg="mod">
          <ac:chgData name="Jonathan Batty" userId="07e89510-974e-40c7-b220-8245b64e6b4f" providerId="ADAL" clId="{990C71E7-CEC9-4F56-BE20-ED8CC2B9DB0B}" dt="2024-09-11T10:23:23.095" v="13267" actId="1036"/>
          <ac:cxnSpMkLst>
            <pc:docMk/>
            <pc:sldMk cId="3243659683" sldId="270"/>
            <ac:cxnSpMk id="14" creationId="{0FA31DEC-4E91-F55B-75A4-FF9C88B1B555}"/>
          </ac:cxnSpMkLst>
        </pc:cxnChg>
        <pc:cxnChg chg="mod">
          <ac:chgData name="Jonathan Batty" userId="07e89510-974e-40c7-b220-8245b64e6b4f" providerId="ADAL" clId="{990C71E7-CEC9-4F56-BE20-ED8CC2B9DB0B}" dt="2024-09-11T10:23:23.095" v="13267" actId="1036"/>
          <ac:cxnSpMkLst>
            <pc:docMk/>
            <pc:sldMk cId="3243659683" sldId="270"/>
            <ac:cxnSpMk id="18" creationId="{6A29F9E6-04D3-FBEC-DA12-1CA7B4F42A02}"/>
          </ac:cxnSpMkLst>
        </pc:cxnChg>
        <pc:cxnChg chg="mod">
          <ac:chgData name="Jonathan Batty" userId="07e89510-974e-40c7-b220-8245b64e6b4f" providerId="ADAL" clId="{990C71E7-CEC9-4F56-BE20-ED8CC2B9DB0B}" dt="2024-09-11T10:23:23.095" v="13267" actId="1036"/>
          <ac:cxnSpMkLst>
            <pc:docMk/>
            <pc:sldMk cId="3243659683" sldId="270"/>
            <ac:cxnSpMk id="35" creationId="{82F91E22-5613-78FB-371F-832E116195BF}"/>
          </ac:cxnSpMkLst>
        </pc:cxnChg>
        <pc:cxnChg chg="mod">
          <ac:chgData name="Jonathan Batty" userId="07e89510-974e-40c7-b220-8245b64e6b4f" providerId="ADAL" clId="{990C71E7-CEC9-4F56-BE20-ED8CC2B9DB0B}" dt="2024-09-11T10:23:23.095" v="13267" actId="1036"/>
          <ac:cxnSpMkLst>
            <pc:docMk/>
            <pc:sldMk cId="3243659683" sldId="270"/>
            <ac:cxnSpMk id="37" creationId="{EACCDE65-98C7-98C4-4136-754EDD740588}"/>
          </ac:cxnSpMkLst>
        </pc:cxnChg>
        <pc:cxnChg chg="mod">
          <ac:chgData name="Jonathan Batty" userId="07e89510-974e-40c7-b220-8245b64e6b4f" providerId="ADAL" clId="{990C71E7-CEC9-4F56-BE20-ED8CC2B9DB0B}" dt="2024-09-11T10:23:23.095" v="13267" actId="1036"/>
          <ac:cxnSpMkLst>
            <pc:docMk/>
            <pc:sldMk cId="3243659683" sldId="270"/>
            <ac:cxnSpMk id="55" creationId="{22822A41-85A9-B91F-F5F8-18C635343A2A}"/>
          </ac:cxnSpMkLst>
        </pc:cxnChg>
        <pc:cxnChg chg="mod">
          <ac:chgData name="Jonathan Batty" userId="07e89510-974e-40c7-b220-8245b64e6b4f" providerId="ADAL" clId="{990C71E7-CEC9-4F56-BE20-ED8CC2B9DB0B}" dt="2024-09-11T10:23:23.095" v="13267" actId="1036"/>
          <ac:cxnSpMkLst>
            <pc:docMk/>
            <pc:sldMk cId="3243659683" sldId="270"/>
            <ac:cxnSpMk id="57" creationId="{FF361A28-C2F6-A4E7-2C21-17DB3F266FD2}"/>
          </ac:cxnSpMkLst>
        </pc:cxnChg>
      </pc:sldChg>
      <pc:sldChg chg="addSp delSp modSp mod">
        <pc:chgData name="Jonathan Batty" userId="07e89510-974e-40c7-b220-8245b64e6b4f" providerId="ADAL" clId="{990C71E7-CEC9-4F56-BE20-ED8CC2B9DB0B}" dt="2024-09-11T10:54:16.057" v="13743" actId="20577"/>
        <pc:sldMkLst>
          <pc:docMk/>
          <pc:sldMk cId="1182797249" sldId="271"/>
        </pc:sldMkLst>
        <pc:spChg chg="mod">
          <ac:chgData name="Jonathan Batty" userId="07e89510-974e-40c7-b220-8245b64e6b4f" providerId="ADAL" clId="{990C71E7-CEC9-4F56-BE20-ED8CC2B9DB0B}" dt="2024-09-10T13:30:47.265" v="3209" actId="20577"/>
          <ac:spMkLst>
            <pc:docMk/>
            <pc:sldMk cId="1182797249" sldId="271"/>
            <ac:spMk id="2" creationId="{F9D6FC8D-CA07-56AB-438E-4EBA8E137319}"/>
          </ac:spMkLst>
        </pc:spChg>
        <pc:spChg chg="mod">
          <ac:chgData name="Jonathan Batty" userId="07e89510-974e-40c7-b220-8245b64e6b4f" providerId="ADAL" clId="{990C71E7-CEC9-4F56-BE20-ED8CC2B9DB0B}" dt="2024-09-11T10:54:16.057" v="13743" actId="20577"/>
          <ac:spMkLst>
            <pc:docMk/>
            <pc:sldMk cId="1182797249" sldId="271"/>
            <ac:spMk id="3" creationId="{771DE180-2229-B6DF-A8C4-C1681B9E7AF1}"/>
          </ac:spMkLst>
        </pc:spChg>
        <pc:spChg chg="mod topLvl">
          <ac:chgData name="Jonathan Batty" userId="07e89510-974e-40c7-b220-8245b64e6b4f" providerId="ADAL" clId="{990C71E7-CEC9-4F56-BE20-ED8CC2B9DB0B}" dt="2024-09-11T10:26:48.920" v="13356" actId="164"/>
          <ac:spMkLst>
            <pc:docMk/>
            <pc:sldMk cId="1182797249" sldId="271"/>
            <ac:spMk id="12" creationId="{00000000-0000-0000-0000-000000000000}"/>
          </ac:spMkLst>
        </pc:spChg>
        <pc:spChg chg="mod topLvl">
          <ac:chgData name="Jonathan Batty" userId="07e89510-974e-40c7-b220-8245b64e6b4f" providerId="ADAL" clId="{990C71E7-CEC9-4F56-BE20-ED8CC2B9DB0B}" dt="2024-09-11T10:26:56.239" v="13359" actId="164"/>
          <ac:spMkLst>
            <pc:docMk/>
            <pc:sldMk cId="1182797249" sldId="271"/>
            <ac:spMk id="18" creationId="{00000000-0000-0000-0000-000000000000}"/>
          </ac:spMkLst>
        </pc:spChg>
        <pc:spChg chg="mod topLvl">
          <ac:chgData name="Jonathan Batty" userId="07e89510-974e-40c7-b220-8245b64e6b4f" providerId="ADAL" clId="{990C71E7-CEC9-4F56-BE20-ED8CC2B9DB0B}" dt="2024-09-11T10:26:45.741" v="13354" actId="164"/>
          <ac:spMkLst>
            <pc:docMk/>
            <pc:sldMk cId="1182797249" sldId="271"/>
            <ac:spMk id="19" creationId="{00000000-0000-0000-0000-000000000000}"/>
          </ac:spMkLst>
        </pc:spChg>
        <pc:spChg chg="mod topLvl">
          <ac:chgData name="Jonathan Batty" userId="07e89510-974e-40c7-b220-8245b64e6b4f" providerId="ADAL" clId="{990C71E7-CEC9-4F56-BE20-ED8CC2B9DB0B}" dt="2024-09-11T10:26:57.391" v="13360" actId="164"/>
          <ac:spMkLst>
            <pc:docMk/>
            <pc:sldMk cId="1182797249" sldId="271"/>
            <ac:spMk id="20" creationId="{00000000-0000-0000-0000-000000000000}"/>
          </ac:spMkLst>
        </pc:spChg>
        <pc:spChg chg="mod topLvl">
          <ac:chgData name="Jonathan Batty" userId="07e89510-974e-40c7-b220-8245b64e6b4f" providerId="ADAL" clId="{990C71E7-CEC9-4F56-BE20-ED8CC2B9DB0B}" dt="2024-09-11T10:26:53.535" v="13358" actId="164"/>
          <ac:spMkLst>
            <pc:docMk/>
            <pc:sldMk cId="1182797249" sldId="271"/>
            <ac:spMk id="21" creationId="{00000000-0000-0000-0000-000000000000}"/>
          </ac:spMkLst>
        </pc:spChg>
        <pc:grpChg chg="add del mod">
          <ac:chgData name="Jonathan Batty" userId="07e89510-974e-40c7-b220-8245b64e6b4f" providerId="ADAL" clId="{990C71E7-CEC9-4F56-BE20-ED8CC2B9DB0B}" dt="2024-09-11T10:25:48.503" v="13319" actId="165"/>
          <ac:grpSpMkLst>
            <pc:docMk/>
            <pc:sldMk cId="1182797249" sldId="271"/>
            <ac:grpSpMk id="6" creationId="{06BF77ED-4BE6-A38C-88AF-CB5A6FF9E8A9}"/>
          </ac:grpSpMkLst>
        </pc:grpChg>
        <pc:grpChg chg="add mod">
          <ac:chgData name="Jonathan Batty" userId="07e89510-974e-40c7-b220-8245b64e6b4f" providerId="ADAL" clId="{990C71E7-CEC9-4F56-BE20-ED8CC2B9DB0B}" dt="2024-09-11T10:26:15.104" v="13340" actId="164"/>
          <ac:grpSpMkLst>
            <pc:docMk/>
            <pc:sldMk cId="1182797249" sldId="271"/>
            <ac:grpSpMk id="7" creationId="{DAB61C29-3061-B33C-E24C-D3426DF556F5}"/>
          </ac:grpSpMkLst>
        </pc:grpChg>
        <pc:grpChg chg="add mod">
          <ac:chgData name="Jonathan Batty" userId="07e89510-974e-40c7-b220-8245b64e6b4f" providerId="ADAL" clId="{990C71E7-CEC9-4F56-BE20-ED8CC2B9DB0B}" dt="2024-09-11T10:27:18.506" v="13368" actId="1076"/>
          <ac:grpSpMkLst>
            <pc:docMk/>
            <pc:sldMk cId="1182797249" sldId="271"/>
            <ac:grpSpMk id="10" creationId="{D5908025-FC36-ACBE-904B-1A6AEE0FAC0A}"/>
          </ac:grpSpMkLst>
        </pc:grpChg>
        <pc:grpChg chg="add mod">
          <ac:chgData name="Jonathan Batty" userId="07e89510-974e-40c7-b220-8245b64e6b4f" providerId="ADAL" clId="{990C71E7-CEC9-4F56-BE20-ED8CC2B9DB0B}" dt="2024-09-11T10:27:18.506" v="13368" actId="1076"/>
          <ac:grpSpMkLst>
            <pc:docMk/>
            <pc:sldMk cId="1182797249" sldId="271"/>
            <ac:grpSpMk id="11" creationId="{BD145353-87AC-99F0-D7D6-533081FC2CD5}"/>
          </ac:grpSpMkLst>
        </pc:grpChg>
        <pc:grpChg chg="add mod">
          <ac:chgData name="Jonathan Batty" userId="07e89510-974e-40c7-b220-8245b64e6b4f" providerId="ADAL" clId="{990C71E7-CEC9-4F56-BE20-ED8CC2B9DB0B}" dt="2024-09-11T10:27:18.506" v="13368" actId="1076"/>
          <ac:grpSpMkLst>
            <pc:docMk/>
            <pc:sldMk cId="1182797249" sldId="271"/>
            <ac:grpSpMk id="15" creationId="{12EBD95A-CDFF-67A4-30CA-BE606997497F}"/>
          </ac:grpSpMkLst>
        </pc:grpChg>
        <pc:grpChg chg="add mod">
          <ac:chgData name="Jonathan Batty" userId="07e89510-974e-40c7-b220-8245b64e6b4f" providerId="ADAL" clId="{990C71E7-CEC9-4F56-BE20-ED8CC2B9DB0B}" dt="2024-09-11T10:27:18.506" v="13368" actId="1076"/>
          <ac:grpSpMkLst>
            <pc:docMk/>
            <pc:sldMk cId="1182797249" sldId="271"/>
            <ac:grpSpMk id="16" creationId="{DA4EFE67-CC24-0BFC-62C5-9FD7D2A0BC1A}"/>
          </ac:grpSpMkLst>
        </pc:grpChg>
        <pc:grpChg chg="add mod">
          <ac:chgData name="Jonathan Batty" userId="07e89510-974e-40c7-b220-8245b64e6b4f" providerId="ADAL" clId="{990C71E7-CEC9-4F56-BE20-ED8CC2B9DB0B}" dt="2024-09-11T10:27:18.506" v="13368" actId="1076"/>
          <ac:grpSpMkLst>
            <pc:docMk/>
            <pc:sldMk cId="1182797249" sldId="271"/>
            <ac:grpSpMk id="17" creationId="{E9BD43BB-4314-08A7-0062-A3D808947077}"/>
          </ac:grpSpMkLst>
        </pc:grpChg>
        <pc:grpChg chg="del mod">
          <ac:chgData name="Jonathan Batty" userId="07e89510-974e-40c7-b220-8245b64e6b4f" providerId="ADAL" clId="{990C71E7-CEC9-4F56-BE20-ED8CC2B9DB0B}" dt="2024-09-11T10:25:48.503" v="13319" actId="165"/>
          <ac:grpSpMkLst>
            <pc:docMk/>
            <pc:sldMk cId="1182797249" sldId="271"/>
            <ac:grpSpMk id="22" creationId="{00000000-0000-0000-0000-000000000000}"/>
          </ac:grpSpMkLst>
        </pc:grpChg>
        <pc:grpChg chg="del mod">
          <ac:chgData name="Jonathan Batty" userId="07e89510-974e-40c7-b220-8245b64e6b4f" providerId="ADAL" clId="{990C71E7-CEC9-4F56-BE20-ED8CC2B9DB0B}" dt="2024-09-10T09:33:51.947" v="1077" actId="165"/>
          <ac:grpSpMkLst>
            <pc:docMk/>
            <pc:sldMk cId="1182797249" sldId="271"/>
            <ac:grpSpMk id="23" creationId="{00000000-0000-0000-0000-000000000000}"/>
          </ac:grpSpMkLst>
        </pc:grpChg>
        <pc:grpChg chg="del mod">
          <ac:chgData name="Jonathan Batty" userId="07e89510-974e-40c7-b220-8245b64e6b4f" providerId="ADAL" clId="{990C71E7-CEC9-4F56-BE20-ED8CC2B9DB0B}" dt="2024-09-11T10:25:48.503" v="13319" actId="165"/>
          <ac:grpSpMkLst>
            <pc:docMk/>
            <pc:sldMk cId="1182797249" sldId="271"/>
            <ac:grpSpMk id="24" creationId="{00000000-0000-0000-0000-000000000000}"/>
          </ac:grpSpMkLst>
        </pc:grpChg>
        <pc:grpChg chg="del mod">
          <ac:chgData name="Jonathan Batty" userId="07e89510-974e-40c7-b220-8245b64e6b4f" providerId="ADAL" clId="{990C71E7-CEC9-4F56-BE20-ED8CC2B9DB0B}" dt="2024-09-11T10:25:48.503" v="13319" actId="165"/>
          <ac:grpSpMkLst>
            <pc:docMk/>
            <pc:sldMk cId="1182797249" sldId="271"/>
            <ac:grpSpMk id="25" creationId="{00000000-0000-0000-0000-000000000000}"/>
          </ac:grpSpMkLst>
        </pc:grpChg>
        <pc:grpChg chg="del mod">
          <ac:chgData name="Jonathan Batty" userId="07e89510-974e-40c7-b220-8245b64e6b4f" providerId="ADAL" clId="{990C71E7-CEC9-4F56-BE20-ED8CC2B9DB0B}" dt="2024-09-11T10:25:48.503" v="13319" actId="165"/>
          <ac:grpSpMkLst>
            <pc:docMk/>
            <pc:sldMk cId="1182797249" sldId="271"/>
            <ac:grpSpMk id="27" creationId="{00000000-0000-0000-0000-000000000000}"/>
          </ac:grpSpMkLst>
        </pc:grpChg>
        <pc:graphicFrameChg chg="mod modGraphic">
          <ac:chgData name="Jonathan Batty" userId="07e89510-974e-40c7-b220-8245b64e6b4f" providerId="ADAL" clId="{990C71E7-CEC9-4F56-BE20-ED8CC2B9DB0B}" dt="2024-09-11T10:52:18.730" v="13707" actId="1037"/>
          <ac:graphicFrameMkLst>
            <pc:docMk/>
            <pc:sldMk cId="1182797249" sldId="271"/>
            <ac:graphicFrameMk id="4" creationId="{6CAD7B42-CA8D-B278-FAB0-9372B150CDA6}"/>
          </ac:graphicFrameMkLst>
        </pc:graphicFrameChg>
        <pc:picChg chg="mod topLvl">
          <ac:chgData name="Jonathan Batty" userId="07e89510-974e-40c7-b220-8245b64e6b4f" providerId="ADAL" clId="{990C71E7-CEC9-4F56-BE20-ED8CC2B9DB0B}" dt="2024-09-11T10:26:56.239" v="13359" actId="164"/>
          <ac:picMkLst>
            <pc:docMk/>
            <pc:sldMk cId="1182797249" sldId="271"/>
            <ac:picMk id="5" creationId="{00000000-0000-0000-0000-000000000000}"/>
          </ac:picMkLst>
        </pc:picChg>
        <pc:picChg chg="mod topLvl">
          <ac:chgData name="Jonathan Batty" userId="07e89510-974e-40c7-b220-8245b64e6b4f" providerId="ADAL" clId="{990C71E7-CEC9-4F56-BE20-ED8CC2B9DB0B}" dt="2024-09-11T10:26:45.741" v="13354" actId="164"/>
          <ac:picMkLst>
            <pc:docMk/>
            <pc:sldMk cId="1182797249" sldId="271"/>
            <ac:picMk id="8" creationId="{00000000-0000-0000-0000-000000000000}"/>
          </ac:picMkLst>
        </pc:picChg>
        <pc:picChg chg="mod topLvl">
          <ac:chgData name="Jonathan Batty" userId="07e89510-974e-40c7-b220-8245b64e6b4f" providerId="ADAL" clId="{990C71E7-CEC9-4F56-BE20-ED8CC2B9DB0B}" dt="2024-09-11T10:26:48.920" v="13356" actId="164"/>
          <ac:picMkLst>
            <pc:docMk/>
            <pc:sldMk cId="1182797249" sldId="271"/>
            <ac:picMk id="9" creationId="{00000000-0000-0000-0000-000000000000}"/>
          </ac:picMkLst>
        </pc:picChg>
        <pc:picChg chg="mod topLvl">
          <ac:chgData name="Jonathan Batty" userId="07e89510-974e-40c7-b220-8245b64e6b4f" providerId="ADAL" clId="{990C71E7-CEC9-4F56-BE20-ED8CC2B9DB0B}" dt="2024-09-11T10:26:57.391" v="13360" actId="164"/>
          <ac:picMkLst>
            <pc:docMk/>
            <pc:sldMk cId="1182797249" sldId="271"/>
            <ac:picMk id="13" creationId="{00000000-0000-0000-0000-000000000000}"/>
          </ac:picMkLst>
        </pc:picChg>
        <pc:picChg chg="mod topLvl">
          <ac:chgData name="Jonathan Batty" userId="07e89510-974e-40c7-b220-8245b64e6b4f" providerId="ADAL" clId="{990C71E7-CEC9-4F56-BE20-ED8CC2B9DB0B}" dt="2024-09-11T10:26:53.535" v="13358" actId="164"/>
          <ac:picMkLst>
            <pc:docMk/>
            <pc:sldMk cId="1182797249" sldId="271"/>
            <ac:picMk id="26" creationId="{00000000-0000-0000-0000-000000000000}"/>
          </ac:picMkLst>
        </pc:picChg>
      </pc:sldChg>
      <pc:sldChg chg="addSp delSp modSp mod">
        <pc:chgData name="Jonathan Batty" userId="07e89510-974e-40c7-b220-8245b64e6b4f" providerId="ADAL" clId="{990C71E7-CEC9-4F56-BE20-ED8CC2B9DB0B}" dt="2024-09-11T11:05:17.455" v="13928" actId="1076"/>
        <pc:sldMkLst>
          <pc:docMk/>
          <pc:sldMk cId="1832088169" sldId="272"/>
        </pc:sldMkLst>
        <pc:spChg chg="mod">
          <ac:chgData name="Jonathan Batty" userId="07e89510-974e-40c7-b220-8245b64e6b4f" providerId="ADAL" clId="{990C71E7-CEC9-4F56-BE20-ED8CC2B9DB0B}" dt="2024-09-11T09:32:04.857" v="11440" actId="20577"/>
          <ac:spMkLst>
            <pc:docMk/>
            <pc:sldMk cId="1832088169" sldId="272"/>
            <ac:spMk id="2" creationId="{E2E9A695-8F27-83FF-4FD4-531723D47ADC}"/>
          </ac:spMkLst>
        </pc:spChg>
        <pc:spChg chg="mod">
          <ac:chgData name="Jonathan Batty" userId="07e89510-974e-40c7-b220-8245b64e6b4f" providerId="ADAL" clId="{990C71E7-CEC9-4F56-BE20-ED8CC2B9DB0B}" dt="2024-09-11T11:03:13.751" v="13904" actId="20577"/>
          <ac:spMkLst>
            <pc:docMk/>
            <pc:sldMk cId="1832088169" sldId="272"/>
            <ac:spMk id="3" creationId="{10AFBC6D-422B-C3E0-8074-F7759FA16EF2}"/>
          </ac:spMkLst>
        </pc:spChg>
        <pc:spChg chg="add del">
          <ac:chgData name="Jonathan Batty" userId="07e89510-974e-40c7-b220-8245b64e6b4f" providerId="ADAL" clId="{990C71E7-CEC9-4F56-BE20-ED8CC2B9DB0B}" dt="2024-09-10T13:10:00.223" v="2362" actId="478"/>
          <ac:spMkLst>
            <pc:docMk/>
            <pc:sldMk cId="1832088169" sldId="272"/>
            <ac:spMk id="4" creationId="{10AFBC6D-422B-C3E0-8074-F7759FA16EF2}"/>
          </ac:spMkLst>
        </pc:spChg>
        <pc:spChg chg="add del mod">
          <ac:chgData name="Jonathan Batty" userId="07e89510-974e-40c7-b220-8245b64e6b4f" providerId="ADAL" clId="{990C71E7-CEC9-4F56-BE20-ED8CC2B9DB0B}" dt="2024-09-10T13:08:43.728" v="2292" actId="478"/>
          <ac:spMkLst>
            <pc:docMk/>
            <pc:sldMk cId="1832088169" sldId="272"/>
            <ac:spMk id="5" creationId="{82EAFF09-1FAD-0CD6-7811-071D3663583B}"/>
          </ac:spMkLst>
        </pc:spChg>
        <pc:spChg chg="add del mod">
          <ac:chgData name="Jonathan Batty" userId="07e89510-974e-40c7-b220-8245b64e6b4f" providerId="ADAL" clId="{990C71E7-CEC9-4F56-BE20-ED8CC2B9DB0B}" dt="2024-09-10T13:51:35.804" v="3460" actId="478"/>
          <ac:spMkLst>
            <pc:docMk/>
            <pc:sldMk cId="1832088169" sldId="272"/>
            <ac:spMk id="7" creationId="{5FBD0164-D38C-D5BB-2E76-BB63BDBDF861}"/>
          </ac:spMkLst>
        </pc:spChg>
        <pc:spChg chg="del">
          <ac:chgData name="Jonathan Batty" userId="07e89510-974e-40c7-b220-8245b64e6b4f" providerId="ADAL" clId="{990C71E7-CEC9-4F56-BE20-ED8CC2B9DB0B}" dt="2024-09-10T09:31:30.729" v="970" actId="478"/>
          <ac:spMkLst>
            <pc:docMk/>
            <pc:sldMk cId="1832088169" sldId="272"/>
            <ac:spMk id="9" creationId="{10AFBC6D-422B-C3E0-8074-F7759FA16EF2}"/>
          </ac:spMkLst>
        </pc:spChg>
        <pc:spChg chg="add del mod">
          <ac:chgData name="Jonathan Batty" userId="07e89510-974e-40c7-b220-8245b64e6b4f" providerId="ADAL" clId="{990C71E7-CEC9-4F56-BE20-ED8CC2B9DB0B}" dt="2024-09-11T08:40:53.832" v="10598" actId="478"/>
          <ac:spMkLst>
            <pc:docMk/>
            <pc:sldMk cId="1832088169" sldId="272"/>
            <ac:spMk id="10" creationId="{919BAB9F-0D25-7CBD-BB29-757FF4690D2B}"/>
          </ac:spMkLst>
        </pc:spChg>
        <pc:spChg chg="add mod">
          <ac:chgData name="Jonathan Batty" userId="07e89510-974e-40c7-b220-8245b64e6b4f" providerId="ADAL" clId="{990C71E7-CEC9-4F56-BE20-ED8CC2B9DB0B}" dt="2024-09-11T11:04:02.792" v="13911" actId="20577"/>
          <ac:spMkLst>
            <pc:docMk/>
            <pc:sldMk cId="1832088169" sldId="272"/>
            <ac:spMk id="11" creationId="{60F26F3B-AF4A-5793-0279-6BF27F34DD49}"/>
          </ac:spMkLst>
        </pc:spChg>
        <pc:spChg chg="add mod">
          <ac:chgData name="Jonathan Batty" userId="07e89510-974e-40c7-b220-8245b64e6b4f" providerId="ADAL" clId="{990C71E7-CEC9-4F56-BE20-ED8CC2B9DB0B}" dt="2024-09-11T09:50:19.157" v="12927" actId="1035"/>
          <ac:spMkLst>
            <pc:docMk/>
            <pc:sldMk cId="1832088169" sldId="272"/>
            <ac:spMk id="13" creationId="{23DD186A-F986-45BD-40B8-1E29DCBB7277}"/>
          </ac:spMkLst>
        </pc:spChg>
        <pc:spChg chg="mod">
          <ac:chgData name="Jonathan Batty" userId="07e89510-974e-40c7-b220-8245b64e6b4f" providerId="ADAL" clId="{990C71E7-CEC9-4F56-BE20-ED8CC2B9DB0B}" dt="2024-09-11T11:05:17.455" v="13928" actId="1076"/>
          <ac:spMkLst>
            <pc:docMk/>
            <pc:sldMk cId="1832088169" sldId="272"/>
            <ac:spMk id="15" creationId="{94F10B0E-4198-992A-A9C3-27AAE18F3FDD}"/>
          </ac:spMkLst>
        </pc:spChg>
        <pc:grpChg chg="add del mod">
          <ac:chgData name="Jonathan Batty" userId="07e89510-974e-40c7-b220-8245b64e6b4f" providerId="ADAL" clId="{990C71E7-CEC9-4F56-BE20-ED8CC2B9DB0B}" dt="2024-09-11T11:04:34.958" v="13915" actId="478"/>
          <ac:grpSpMkLst>
            <pc:docMk/>
            <pc:sldMk cId="1832088169" sldId="272"/>
            <ac:grpSpMk id="5" creationId="{1B9696B8-392A-1C28-FA3E-7D919770DF16}"/>
          </ac:grpSpMkLst>
        </pc:grpChg>
        <pc:grpChg chg="add mod">
          <ac:chgData name="Jonathan Batty" userId="07e89510-974e-40c7-b220-8245b64e6b4f" providerId="ADAL" clId="{990C71E7-CEC9-4F56-BE20-ED8CC2B9DB0B}" dt="2024-09-11T11:05:17.455" v="13928" actId="1076"/>
          <ac:grpSpMkLst>
            <pc:docMk/>
            <pc:sldMk cId="1832088169" sldId="272"/>
            <ac:grpSpMk id="7" creationId="{E5E6C8E2-31EC-BC73-2CA4-B6DBEE039389}"/>
          </ac:grpSpMkLst>
        </pc:grpChg>
        <pc:grpChg chg="mod">
          <ac:chgData name="Jonathan Batty" userId="07e89510-974e-40c7-b220-8245b64e6b4f" providerId="ADAL" clId="{990C71E7-CEC9-4F56-BE20-ED8CC2B9DB0B}" dt="2024-09-11T11:05:17.455" v="13928" actId="1076"/>
          <ac:grpSpMkLst>
            <pc:docMk/>
            <pc:sldMk cId="1832088169" sldId="272"/>
            <ac:grpSpMk id="8" creationId="{0B386145-103B-DD85-24B4-C24B8BCE0523}"/>
          </ac:grpSpMkLst>
        </pc:grpChg>
        <pc:grpChg chg="add mod">
          <ac:chgData name="Jonathan Batty" userId="07e89510-974e-40c7-b220-8245b64e6b4f" providerId="ADAL" clId="{990C71E7-CEC9-4F56-BE20-ED8CC2B9DB0B}" dt="2024-09-11T11:05:17.455" v="13928" actId="1076"/>
          <ac:grpSpMkLst>
            <pc:docMk/>
            <pc:sldMk cId="1832088169" sldId="272"/>
            <ac:grpSpMk id="16" creationId="{F503FEAA-FB9A-410D-9BF0-A4BD09351A8D}"/>
          </ac:grpSpMkLst>
        </pc:grpChg>
        <pc:graphicFrameChg chg="add del mod modGraphic">
          <ac:chgData name="Jonathan Batty" userId="07e89510-974e-40c7-b220-8245b64e6b4f" providerId="ADAL" clId="{990C71E7-CEC9-4F56-BE20-ED8CC2B9DB0B}" dt="2024-09-11T08:40:32.619" v="10588" actId="478"/>
          <ac:graphicFrameMkLst>
            <pc:docMk/>
            <pc:sldMk cId="1832088169" sldId="272"/>
            <ac:graphicFrameMk id="6" creationId="{D2A5276A-6175-F497-6CC0-21F02923ACEF}"/>
          </ac:graphicFrameMkLst>
        </pc:graphicFrameChg>
        <pc:graphicFrameChg chg="del">
          <ac:chgData name="Jonathan Batty" userId="07e89510-974e-40c7-b220-8245b64e6b4f" providerId="ADAL" clId="{990C71E7-CEC9-4F56-BE20-ED8CC2B9DB0B}" dt="2024-09-10T13:08:43.728" v="2292" actId="478"/>
          <ac:graphicFrameMkLst>
            <pc:docMk/>
            <pc:sldMk cId="1832088169" sldId="272"/>
            <ac:graphicFrameMk id="8" creationId="{00000000-0000-0000-0000-000000000000}"/>
          </ac:graphicFrameMkLst>
        </pc:graphicFrameChg>
        <pc:graphicFrameChg chg="add mod modGraphic">
          <ac:chgData name="Jonathan Batty" userId="07e89510-974e-40c7-b220-8245b64e6b4f" providerId="ADAL" clId="{990C71E7-CEC9-4F56-BE20-ED8CC2B9DB0B}" dt="2024-09-11T09:50:16.909" v="12922" actId="1035"/>
          <ac:graphicFrameMkLst>
            <pc:docMk/>
            <pc:sldMk cId="1832088169" sldId="272"/>
            <ac:graphicFrameMk id="12" creationId="{B3CB3EEE-D0B6-5E55-A18C-9DEBB0CB457E}"/>
          </ac:graphicFrameMkLst>
        </pc:graphicFrameChg>
        <pc:picChg chg="add del mod topLvl modCrop">
          <ac:chgData name="Jonathan Batty" userId="07e89510-974e-40c7-b220-8245b64e6b4f" providerId="ADAL" clId="{990C71E7-CEC9-4F56-BE20-ED8CC2B9DB0B}" dt="2024-09-11T11:04:34.958" v="13915" actId="478"/>
          <ac:picMkLst>
            <pc:docMk/>
            <pc:sldMk cId="1832088169" sldId="272"/>
            <ac:picMk id="4" creationId="{84C903B3-3BF3-EE01-2E05-EAE228E05D1C}"/>
          </ac:picMkLst>
        </pc:picChg>
        <pc:picChg chg="mod">
          <ac:chgData name="Jonathan Batty" userId="07e89510-974e-40c7-b220-8245b64e6b4f" providerId="ADAL" clId="{990C71E7-CEC9-4F56-BE20-ED8CC2B9DB0B}" dt="2024-09-11T11:05:17.455" v="13928" actId="1076"/>
          <ac:picMkLst>
            <pc:docMk/>
            <pc:sldMk cId="1832088169" sldId="272"/>
            <ac:picMk id="9" creationId="{CC44F68F-0CFA-C531-897F-4269FB74BE0C}"/>
          </ac:picMkLst>
        </pc:picChg>
        <pc:picChg chg="mod">
          <ac:chgData name="Jonathan Batty" userId="07e89510-974e-40c7-b220-8245b64e6b4f" providerId="ADAL" clId="{990C71E7-CEC9-4F56-BE20-ED8CC2B9DB0B}" dt="2024-09-11T11:05:17.455" v="13928" actId="1076"/>
          <ac:picMkLst>
            <pc:docMk/>
            <pc:sldMk cId="1832088169" sldId="272"/>
            <ac:picMk id="14" creationId="{A9C93A56-288C-CA8B-4CED-243696D1981B}"/>
          </ac:picMkLst>
        </pc:picChg>
        <pc:picChg chg="add mod topLvl">
          <ac:chgData name="Jonathan Batty" userId="07e89510-974e-40c7-b220-8245b64e6b4f" providerId="ADAL" clId="{990C71E7-CEC9-4F56-BE20-ED8CC2B9DB0B}" dt="2024-09-11T11:05:17.455" v="13928" actId="1076"/>
          <ac:picMkLst>
            <pc:docMk/>
            <pc:sldMk cId="1832088169" sldId="272"/>
            <ac:picMk id="2050" creationId="{846CE17D-9C4C-D7D2-CC57-F8F6127F068B}"/>
          </ac:picMkLst>
        </pc:picChg>
      </pc:sldChg>
      <pc:sldChg chg="addSp delSp modSp mod">
        <pc:chgData name="Jonathan Batty" userId="07e89510-974e-40c7-b220-8245b64e6b4f" providerId="ADAL" clId="{990C71E7-CEC9-4F56-BE20-ED8CC2B9DB0B}" dt="2024-09-11T11:04:08.110" v="13913" actId="20577"/>
        <pc:sldMkLst>
          <pc:docMk/>
          <pc:sldMk cId="74051507" sldId="273"/>
        </pc:sldMkLst>
        <pc:spChg chg="mod">
          <ac:chgData name="Jonathan Batty" userId="07e89510-974e-40c7-b220-8245b64e6b4f" providerId="ADAL" clId="{990C71E7-CEC9-4F56-BE20-ED8CC2B9DB0B}" dt="2024-09-10T18:53:50.051" v="4768" actId="6549"/>
          <ac:spMkLst>
            <pc:docMk/>
            <pc:sldMk cId="74051507" sldId="273"/>
            <ac:spMk id="2" creationId="{E2E9A695-8F27-83FF-4FD4-531723D47ADC}"/>
          </ac:spMkLst>
        </pc:spChg>
        <pc:spChg chg="mod">
          <ac:chgData name="Jonathan Batty" userId="07e89510-974e-40c7-b220-8245b64e6b4f" providerId="ADAL" clId="{990C71E7-CEC9-4F56-BE20-ED8CC2B9DB0B}" dt="2024-09-10T16:21:35.064" v="4297" actId="2711"/>
          <ac:spMkLst>
            <pc:docMk/>
            <pc:sldMk cId="74051507" sldId="273"/>
            <ac:spMk id="3" creationId="{10AFBC6D-422B-C3E0-8074-F7759FA16EF2}"/>
          </ac:spMkLst>
        </pc:spChg>
        <pc:spChg chg="add del mod">
          <ac:chgData name="Jonathan Batty" userId="07e89510-974e-40c7-b220-8245b64e6b4f" providerId="ADAL" clId="{990C71E7-CEC9-4F56-BE20-ED8CC2B9DB0B}" dt="2024-09-10T13:09:59.546" v="2359" actId="478"/>
          <ac:spMkLst>
            <pc:docMk/>
            <pc:sldMk cId="74051507" sldId="273"/>
            <ac:spMk id="4" creationId="{10AFBC6D-422B-C3E0-8074-F7759FA16EF2}"/>
          </ac:spMkLst>
        </pc:spChg>
        <pc:spChg chg="add del mod">
          <ac:chgData name="Jonathan Batty" userId="07e89510-974e-40c7-b220-8245b64e6b4f" providerId="ADAL" clId="{990C71E7-CEC9-4F56-BE20-ED8CC2B9DB0B}" dt="2024-09-10T13:08:32.731" v="2286" actId="478"/>
          <ac:spMkLst>
            <pc:docMk/>
            <pc:sldMk cId="74051507" sldId="273"/>
            <ac:spMk id="5" creationId="{CCD5A396-AB37-8208-64F5-8F672BEE74B9}"/>
          </ac:spMkLst>
        </pc:spChg>
        <pc:spChg chg="add del mod">
          <ac:chgData name="Jonathan Batty" userId="07e89510-974e-40c7-b220-8245b64e6b4f" providerId="ADAL" clId="{990C71E7-CEC9-4F56-BE20-ED8CC2B9DB0B}" dt="2024-09-10T13:51:25.796" v="3454" actId="478"/>
          <ac:spMkLst>
            <pc:docMk/>
            <pc:sldMk cId="74051507" sldId="273"/>
            <ac:spMk id="7" creationId="{2DA40609-F6DE-4040-F7FB-0B3734EAF32F}"/>
          </ac:spMkLst>
        </pc:spChg>
        <pc:spChg chg="del">
          <ac:chgData name="Jonathan Batty" userId="07e89510-974e-40c7-b220-8245b64e6b4f" providerId="ADAL" clId="{990C71E7-CEC9-4F56-BE20-ED8CC2B9DB0B}" dt="2024-09-10T09:31:17.954" v="964" actId="478"/>
          <ac:spMkLst>
            <pc:docMk/>
            <pc:sldMk cId="74051507" sldId="273"/>
            <ac:spMk id="9" creationId="{10AFBC6D-422B-C3E0-8074-F7759FA16EF2}"/>
          </ac:spMkLst>
        </pc:spChg>
        <pc:spChg chg="add del mod">
          <ac:chgData name="Jonathan Batty" userId="07e89510-974e-40c7-b220-8245b64e6b4f" providerId="ADAL" clId="{990C71E7-CEC9-4F56-BE20-ED8CC2B9DB0B}" dt="2024-09-10T15:25:03.930" v="3988" actId="478"/>
          <ac:spMkLst>
            <pc:docMk/>
            <pc:sldMk cId="74051507" sldId="273"/>
            <ac:spMk id="10" creationId="{5E655B50-BEF5-5CEB-04B3-D68330408C28}"/>
          </ac:spMkLst>
        </pc:spChg>
        <pc:spChg chg="add del mod">
          <ac:chgData name="Jonathan Batty" userId="07e89510-974e-40c7-b220-8245b64e6b4f" providerId="ADAL" clId="{990C71E7-CEC9-4F56-BE20-ED8CC2B9DB0B}" dt="2024-09-10T13:52:02.267" v="3486" actId="478"/>
          <ac:spMkLst>
            <pc:docMk/>
            <pc:sldMk cId="74051507" sldId="273"/>
            <ac:spMk id="12" creationId="{CC5DCA44-31D7-C444-1278-9CAE6247421E}"/>
          </ac:spMkLst>
        </pc:spChg>
        <pc:spChg chg="add mod">
          <ac:chgData name="Jonathan Batty" userId="07e89510-974e-40c7-b220-8245b64e6b4f" providerId="ADAL" clId="{990C71E7-CEC9-4F56-BE20-ED8CC2B9DB0B}" dt="2024-09-11T11:04:08.110" v="13913" actId="20577"/>
          <ac:spMkLst>
            <pc:docMk/>
            <pc:sldMk cId="74051507" sldId="273"/>
            <ac:spMk id="13" creationId="{4D80CFF7-60B4-71CA-B0A2-CBE6C568209C}"/>
          </ac:spMkLst>
        </pc:spChg>
        <pc:spChg chg="add mod">
          <ac:chgData name="Jonathan Batty" userId="07e89510-974e-40c7-b220-8245b64e6b4f" providerId="ADAL" clId="{990C71E7-CEC9-4F56-BE20-ED8CC2B9DB0B}" dt="2024-09-10T19:07:24.060" v="4840" actId="20577"/>
          <ac:spMkLst>
            <pc:docMk/>
            <pc:sldMk cId="74051507" sldId="273"/>
            <ac:spMk id="14" creationId="{FE7C1300-02F5-B57F-58F5-B38717892738}"/>
          </ac:spMkLst>
        </pc:spChg>
        <pc:graphicFrameChg chg="add mod modGraphic">
          <ac:chgData name="Jonathan Batty" userId="07e89510-974e-40c7-b220-8245b64e6b4f" providerId="ADAL" clId="{990C71E7-CEC9-4F56-BE20-ED8CC2B9DB0B}" dt="2024-09-11T10:43:23.756" v="13487" actId="20577"/>
          <ac:graphicFrameMkLst>
            <pc:docMk/>
            <pc:sldMk cId="74051507" sldId="273"/>
            <ac:graphicFrameMk id="6" creationId="{0D80D68B-78F7-7EF8-B240-4E7403AD0E69}"/>
          </ac:graphicFrameMkLst>
        </pc:graphicFrameChg>
        <pc:graphicFrameChg chg="del mod modGraphic">
          <ac:chgData name="Jonathan Batty" userId="07e89510-974e-40c7-b220-8245b64e6b4f" providerId="ADAL" clId="{990C71E7-CEC9-4F56-BE20-ED8CC2B9DB0B}" dt="2024-09-10T13:08:32.731" v="2286" actId="478"/>
          <ac:graphicFrameMkLst>
            <pc:docMk/>
            <pc:sldMk cId="74051507" sldId="273"/>
            <ac:graphicFrameMk id="8" creationId="{00000000-0000-0000-0000-000000000000}"/>
          </ac:graphicFrameMkLst>
        </pc:graphicFrameChg>
        <pc:graphicFrameChg chg="add del mod">
          <ac:chgData name="Jonathan Batty" userId="07e89510-974e-40c7-b220-8245b64e6b4f" providerId="ADAL" clId="{990C71E7-CEC9-4F56-BE20-ED8CC2B9DB0B}" dt="2024-09-10T13:15:38.546" v="2485" actId="478"/>
          <ac:graphicFrameMkLst>
            <pc:docMk/>
            <pc:sldMk cId="74051507" sldId="273"/>
            <ac:graphicFrameMk id="11" creationId="{DB7664A7-03D8-2563-EB95-F6BEC330ABDE}"/>
          </ac:graphicFrameMkLst>
        </pc:graphicFrameChg>
      </pc:sldChg>
      <pc:sldChg chg="addSp delSp modSp mod">
        <pc:chgData name="Jonathan Batty" userId="07e89510-974e-40c7-b220-8245b64e6b4f" providerId="ADAL" clId="{990C71E7-CEC9-4F56-BE20-ED8CC2B9DB0B}" dt="2024-09-11T11:04:04.847" v="13912" actId="20577"/>
        <pc:sldMkLst>
          <pc:docMk/>
          <pc:sldMk cId="3113784882" sldId="274"/>
        </pc:sldMkLst>
        <pc:spChg chg="mod">
          <ac:chgData name="Jonathan Batty" userId="07e89510-974e-40c7-b220-8245b64e6b4f" providerId="ADAL" clId="{990C71E7-CEC9-4F56-BE20-ED8CC2B9DB0B}" dt="2024-09-11T07:18:54.634" v="8446" actId="6549"/>
          <ac:spMkLst>
            <pc:docMk/>
            <pc:sldMk cId="3113784882" sldId="274"/>
            <ac:spMk id="2" creationId="{E2E9A695-8F27-83FF-4FD4-531723D47ADC}"/>
          </ac:spMkLst>
        </pc:spChg>
        <pc:spChg chg="mod">
          <ac:chgData name="Jonathan Batty" userId="07e89510-974e-40c7-b220-8245b64e6b4f" providerId="ADAL" clId="{990C71E7-CEC9-4F56-BE20-ED8CC2B9DB0B}" dt="2024-09-11T11:00:26.910" v="13838" actId="20577"/>
          <ac:spMkLst>
            <pc:docMk/>
            <pc:sldMk cId="3113784882" sldId="274"/>
            <ac:spMk id="3" creationId="{10AFBC6D-422B-C3E0-8074-F7759FA16EF2}"/>
          </ac:spMkLst>
        </pc:spChg>
        <pc:spChg chg="add del">
          <ac:chgData name="Jonathan Batty" userId="07e89510-974e-40c7-b220-8245b64e6b4f" providerId="ADAL" clId="{990C71E7-CEC9-4F56-BE20-ED8CC2B9DB0B}" dt="2024-09-10T13:10:00.159" v="2361" actId="478"/>
          <ac:spMkLst>
            <pc:docMk/>
            <pc:sldMk cId="3113784882" sldId="274"/>
            <ac:spMk id="4" creationId="{10AFBC6D-422B-C3E0-8074-F7759FA16EF2}"/>
          </ac:spMkLst>
        </pc:spChg>
        <pc:spChg chg="add del mod">
          <ac:chgData name="Jonathan Batty" userId="07e89510-974e-40c7-b220-8245b64e6b4f" providerId="ADAL" clId="{990C71E7-CEC9-4F56-BE20-ED8CC2B9DB0B}" dt="2024-09-10T13:08:40.007" v="2290" actId="478"/>
          <ac:spMkLst>
            <pc:docMk/>
            <pc:sldMk cId="3113784882" sldId="274"/>
            <ac:spMk id="5" creationId="{56F7D1A0-7DD0-82BB-E35E-B38C64081FA6}"/>
          </ac:spMkLst>
        </pc:spChg>
        <pc:spChg chg="add del mod">
          <ac:chgData name="Jonathan Batty" userId="07e89510-974e-40c7-b220-8245b64e6b4f" providerId="ADAL" clId="{990C71E7-CEC9-4F56-BE20-ED8CC2B9DB0B}" dt="2024-09-10T13:51:32.452" v="3458" actId="478"/>
          <ac:spMkLst>
            <pc:docMk/>
            <pc:sldMk cId="3113784882" sldId="274"/>
            <ac:spMk id="7" creationId="{D10F5EE4-368A-F70E-E8AC-686E4C2B1422}"/>
          </ac:spMkLst>
        </pc:spChg>
        <pc:spChg chg="del">
          <ac:chgData name="Jonathan Batty" userId="07e89510-974e-40c7-b220-8245b64e6b4f" providerId="ADAL" clId="{990C71E7-CEC9-4F56-BE20-ED8CC2B9DB0B}" dt="2024-09-10T09:31:25.330" v="968" actId="478"/>
          <ac:spMkLst>
            <pc:docMk/>
            <pc:sldMk cId="3113784882" sldId="274"/>
            <ac:spMk id="9" creationId="{10AFBC6D-422B-C3E0-8074-F7759FA16EF2}"/>
          </ac:spMkLst>
        </pc:spChg>
        <pc:spChg chg="add mod">
          <ac:chgData name="Jonathan Batty" userId="07e89510-974e-40c7-b220-8245b64e6b4f" providerId="ADAL" clId="{990C71E7-CEC9-4F56-BE20-ED8CC2B9DB0B}" dt="2024-09-11T11:01:48.235" v="13857" actId="113"/>
          <ac:spMkLst>
            <pc:docMk/>
            <pc:sldMk cId="3113784882" sldId="274"/>
            <ac:spMk id="10" creationId="{DAF9798F-D265-C93B-4BFD-F47C1E3C650F}"/>
          </ac:spMkLst>
        </pc:spChg>
        <pc:spChg chg="add del mod">
          <ac:chgData name="Jonathan Batty" userId="07e89510-974e-40c7-b220-8245b64e6b4f" providerId="ADAL" clId="{990C71E7-CEC9-4F56-BE20-ED8CC2B9DB0B}" dt="2024-09-10T13:51:55.619" v="3482" actId="478"/>
          <ac:spMkLst>
            <pc:docMk/>
            <pc:sldMk cId="3113784882" sldId="274"/>
            <ac:spMk id="11" creationId="{B686C3C1-2CAA-2804-8589-356B2CBD8A05}"/>
          </ac:spMkLst>
        </pc:spChg>
        <pc:spChg chg="add mod">
          <ac:chgData name="Jonathan Batty" userId="07e89510-974e-40c7-b220-8245b64e6b4f" providerId="ADAL" clId="{990C71E7-CEC9-4F56-BE20-ED8CC2B9DB0B}" dt="2024-09-11T11:04:04.847" v="13912" actId="20577"/>
          <ac:spMkLst>
            <pc:docMk/>
            <pc:sldMk cId="3113784882" sldId="274"/>
            <ac:spMk id="12" creationId="{44B3EC53-217D-FB27-505E-60F53CECE0B5}"/>
          </ac:spMkLst>
        </pc:spChg>
        <pc:graphicFrameChg chg="add mod modGraphic">
          <ac:chgData name="Jonathan Batty" userId="07e89510-974e-40c7-b220-8245b64e6b4f" providerId="ADAL" clId="{990C71E7-CEC9-4F56-BE20-ED8CC2B9DB0B}" dt="2024-09-11T08:44:02.741" v="10748" actId="20577"/>
          <ac:graphicFrameMkLst>
            <pc:docMk/>
            <pc:sldMk cId="3113784882" sldId="274"/>
            <ac:graphicFrameMk id="6" creationId="{2CE480FD-3EDF-4C87-A205-0D79C3F0A065}"/>
          </ac:graphicFrameMkLst>
        </pc:graphicFrameChg>
        <pc:graphicFrameChg chg="del">
          <ac:chgData name="Jonathan Batty" userId="07e89510-974e-40c7-b220-8245b64e6b4f" providerId="ADAL" clId="{990C71E7-CEC9-4F56-BE20-ED8CC2B9DB0B}" dt="2024-09-10T13:08:40.007" v="2290" actId="478"/>
          <ac:graphicFrameMkLst>
            <pc:docMk/>
            <pc:sldMk cId="3113784882" sldId="274"/>
            <ac:graphicFrameMk id="8" creationId="{00000000-0000-0000-0000-000000000000}"/>
          </ac:graphicFrameMkLst>
        </pc:graphicFrameChg>
      </pc:sldChg>
      <pc:sldChg chg="addSp delSp modSp del mod">
        <pc:chgData name="Jonathan Batty" userId="07e89510-974e-40c7-b220-8245b64e6b4f" providerId="ADAL" clId="{990C71E7-CEC9-4F56-BE20-ED8CC2B9DB0B}" dt="2024-09-10T20:59:07.639" v="4841" actId="47"/>
        <pc:sldMkLst>
          <pc:docMk/>
          <pc:sldMk cId="2578309311" sldId="275"/>
        </pc:sldMkLst>
        <pc:spChg chg="mod">
          <ac:chgData name="Jonathan Batty" userId="07e89510-974e-40c7-b220-8245b64e6b4f" providerId="ADAL" clId="{990C71E7-CEC9-4F56-BE20-ED8CC2B9DB0B}" dt="2024-09-10T16:29:40.595" v="4413" actId="403"/>
          <ac:spMkLst>
            <pc:docMk/>
            <pc:sldMk cId="2578309311" sldId="275"/>
            <ac:spMk id="2" creationId="{E2E9A695-8F27-83FF-4FD4-531723D47ADC}"/>
          </ac:spMkLst>
        </pc:spChg>
        <pc:spChg chg="mod">
          <ac:chgData name="Jonathan Batty" userId="07e89510-974e-40c7-b220-8245b64e6b4f" providerId="ADAL" clId="{990C71E7-CEC9-4F56-BE20-ED8CC2B9DB0B}" dt="2024-09-10T17:03:31.964" v="4499" actId="20577"/>
          <ac:spMkLst>
            <pc:docMk/>
            <pc:sldMk cId="2578309311" sldId="275"/>
            <ac:spMk id="3" creationId="{10AFBC6D-422B-C3E0-8074-F7759FA16EF2}"/>
          </ac:spMkLst>
        </pc:spChg>
        <pc:spChg chg="add del">
          <ac:chgData name="Jonathan Batty" userId="07e89510-974e-40c7-b220-8245b64e6b4f" providerId="ADAL" clId="{990C71E7-CEC9-4F56-BE20-ED8CC2B9DB0B}" dt="2024-09-10T13:10:00.079" v="2360" actId="478"/>
          <ac:spMkLst>
            <pc:docMk/>
            <pc:sldMk cId="2578309311" sldId="275"/>
            <ac:spMk id="4" creationId="{10AFBC6D-422B-C3E0-8074-F7759FA16EF2}"/>
          </ac:spMkLst>
        </pc:spChg>
        <pc:spChg chg="add del mod">
          <ac:chgData name="Jonathan Batty" userId="07e89510-974e-40c7-b220-8245b64e6b4f" providerId="ADAL" clId="{990C71E7-CEC9-4F56-BE20-ED8CC2B9DB0B}" dt="2024-09-10T13:08:36.608" v="2288" actId="478"/>
          <ac:spMkLst>
            <pc:docMk/>
            <pc:sldMk cId="2578309311" sldId="275"/>
            <ac:spMk id="5" creationId="{A1A04AAA-6989-0301-F3CD-A2BC25240301}"/>
          </ac:spMkLst>
        </pc:spChg>
        <pc:spChg chg="add del mod">
          <ac:chgData name="Jonathan Batty" userId="07e89510-974e-40c7-b220-8245b64e6b4f" providerId="ADAL" clId="{990C71E7-CEC9-4F56-BE20-ED8CC2B9DB0B}" dt="2024-09-10T13:51:29.188" v="3456" actId="478"/>
          <ac:spMkLst>
            <pc:docMk/>
            <pc:sldMk cId="2578309311" sldId="275"/>
            <ac:spMk id="7" creationId="{A8541863-6792-B52B-20C0-472B6CA6431E}"/>
          </ac:spMkLst>
        </pc:spChg>
        <pc:spChg chg="del">
          <ac:chgData name="Jonathan Batty" userId="07e89510-974e-40c7-b220-8245b64e6b4f" providerId="ADAL" clId="{990C71E7-CEC9-4F56-BE20-ED8CC2B9DB0B}" dt="2024-09-10T09:31:22.170" v="966" actId="478"/>
          <ac:spMkLst>
            <pc:docMk/>
            <pc:sldMk cId="2578309311" sldId="275"/>
            <ac:spMk id="9" creationId="{10AFBC6D-422B-C3E0-8074-F7759FA16EF2}"/>
          </ac:spMkLst>
        </pc:spChg>
        <pc:spChg chg="add mod">
          <ac:chgData name="Jonathan Batty" userId="07e89510-974e-40c7-b220-8245b64e6b4f" providerId="ADAL" clId="{990C71E7-CEC9-4F56-BE20-ED8CC2B9DB0B}" dt="2024-09-10T16:30:32.526" v="4452" actId="20577"/>
          <ac:spMkLst>
            <pc:docMk/>
            <pc:sldMk cId="2578309311" sldId="275"/>
            <ac:spMk id="10" creationId="{2A0F0DE1-D8A9-9EEB-7274-2A34A12A28DE}"/>
          </ac:spMkLst>
        </pc:spChg>
        <pc:spChg chg="add del mod">
          <ac:chgData name="Jonathan Batty" userId="07e89510-974e-40c7-b220-8245b64e6b4f" providerId="ADAL" clId="{990C71E7-CEC9-4F56-BE20-ED8CC2B9DB0B}" dt="2024-09-10T13:51:58.604" v="3484" actId="478"/>
          <ac:spMkLst>
            <pc:docMk/>
            <pc:sldMk cId="2578309311" sldId="275"/>
            <ac:spMk id="11" creationId="{EFB7300C-602F-032A-7E9C-139052E1BCD5}"/>
          </ac:spMkLst>
        </pc:spChg>
        <pc:spChg chg="add mod">
          <ac:chgData name="Jonathan Batty" userId="07e89510-974e-40c7-b220-8245b64e6b4f" providerId="ADAL" clId="{990C71E7-CEC9-4F56-BE20-ED8CC2B9DB0B}" dt="2024-09-10T13:51:58.793" v="3485"/>
          <ac:spMkLst>
            <pc:docMk/>
            <pc:sldMk cId="2578309311" sldId="275"/>
            <ac:spMk id="12" creationId="{2DF6041C-9979-10E3-36BA-AF00B6F33DB1}"/>
          </ac:spMkLst>
        </pc:spChg>
        <pc:graphicFrameChg chg="add mod modGraphic">
          <ac:chgData name="Jonathan Batty" userId="07e89510-974e-40c7-b220-8245b64e6b4f" providerId="ADAL" clId="{990C71E7-CEC9-4F56-BE20-ED8CC2B9DB0B}" dt="2024-09-10T18:48:43.790" v="4666" actId="20577"/>
          <ac:graphicFrameMkLst>
            <pc:docMk/>
            <pc:sldMk cId="2578309311" sldId="275"/>
            <ac:graphicFrameMk id="6" creationId="{F80523B6-8838-BBAB-EE2C-BF68C35ADB24}"/>
          </ac:graphicFrameMkLst>
        </pc:graphicFrameChg>
        <pc:graphicFrameChg chg="del">
          <ac:chgData name="Jonathan Batty" userId="07e89510-974e-40c7-b220-8245b64e6b4f" providerId="ADAL" clId="{990C71E7-CEC9-4F56-BE20-ED8CC2B9DB0B}" dt="2024-09-10T13:08:36.608" v="2288" actId="478"/>
          <ac:graphicFrameMkLst>
            <pc:docMk/>
            <pc:sldMk cId="2578309311" sldId="275"/>
            <ac:graphicFrameMk id="8" creationId="{00000000-0000-0000-0000-000000000000}"/>
          </ac:graphicFrameMkLst>
        </pc:graphicFrameChg>
      </pc:sldChg>
      <pc:sldChg chg="addSp delSp modSp add mod">
        <pc:chgData name="Jonathan Batty" userId="07e89510-974e-40c7-b220-8245b64e6b4f" providerId="ADAL" clId="{990C71E7-CEC9-4F56-BE20-ED8CC2B9DB0B}" dt="2024-09-10T13:02:50.980" v="2247" actId="12788"/>
        <pc:sldMkLst>
          <pc:docMk/>
          <pc:sldMk cId="3762470699" sldId="276"/>
        </pc:sldMkLst>
        <pc:spChg chg="mod">
          <ac:chgData name="Jonathan Batty" userId="07e89510-974e-40c7-b220-8245b64e6b4f" providerId="ADAL" clId="{990C71E7-CEC9-4F56-BE20-ED8CC2B9DB0B}" dt="2024-09-10T08:22:35.560" v="377" actId="6549"/>
          <ac:spMkLst>
            <pc:docMk/>
            <pc:sldMk cId="3762470699" sldId="276"/>
            <ac:spMk id="2" creationId="{962E2621-79F3-F7A0-D505-0DEF9311BD27}"/>
          </ac:spMkLst>
        </pc:spChg>
        <pc:spChg chg="del mod">
          <ac:chgData name="Jonathan Batty" userId="07e89510-974e-40c7-b220-8245b64e6b4f" providerId="ADAL" clId="{990C71E7-CEC9-4F56-BE20-ED8CC2B9DB0B}" dt="2024-09-10T13:00:50.352" v="2196" actId="478"/>
          <ac:spMkLst>
            <pc:docMk/>
            <pc:sldMk cId="3762470699" sldId="276"/>
            <ac:spMk id="4" creationId="{9DB14B6A-BF11-3C3A-D8B7-DD53950C1BD0}"/>
          </ac:spMkLst>
        </pc:spChg>
        <pc:spChg chg="del">
          <ac:chgData name="Jonathan Batty" userId="07e89510-974e-40c7-b220-8245b64e6b4f" providerId="ADAL" clId="{990C71E7-CEC9-4F56-BE20-ED8CC2B9DB0B}" dt="2024-09-10T08:22:40.863" v="379" actId="478"/>
          <ac:spMkLst>
            <pc:docMk/>
            <pc:sldMk cId="3762470699" sldId="276"/>
            <ac:spMk id="6" creationId="{007E1EF5-DBC8-842C-85FF-1E2D22BFCCDC}"/>
          </ac:spMkLst>
        </pc:spChg>
        <pc:spChg chg="add del mod topLvl">
          <ac:chgData name="Jonathan Batty" userId="07e89510-974e-40c7-b220-8245b64e6b4f" providerId="ADAL" clId="{990C71E7-CEC9-4F56-BE20-ED8CC2B9DB0B}" dt="2024-09-10T13:00:59.181" v="2200" actId="21"/>
          <ac:spMkLst>
            <pc:docMk/>
            <pc:sldMk cId="3762470699" sldId="276"/>
            <ac:spMk id="6" creationId="{83925AEA-5257-D01F-8FE0-4934E39976D6}"/>
          </ac:spMkLst>
        </pc:spChg>
        <pc:spChg chg="add mod">
          <ac:chgData name="Jonathan Batty" userId="07e89510-974e-40c7-b220-8245b64e6b4f" providerId="ADAL" clId="{990C71E7-CEC9-4F56-BE20-ED8CC2B9DB0B}" dt="2024-09-10T13:02:14.089" v="2217" actId="164"/>
          <ac:spMkLst>
            <pc:docMk/>
            <pc:sldMk cId="3762470699" sldId="276"/>
            <ac:spMk id="7" creationId="{83925AEA-5257-D01F-8FE0-4934E39976D6}"/>
          </ac:spMkLst>
        </pc:spChg>
        <pc:spChg chg="add mod">
          <ac:chgData name="Jonathan Batty" userId="07e89510-974e-40c7-b220-8245b64e6b4f" providerId="ADAL" clId="{990C71E7-CEC9-4F56-BE20-ED8CC2B9DB0B}" dt="2024-09-10T08:23:39.537" v="383" actId="1076"/>
          <ac:spMkLst>
            <pc:docMk/>
            <pc:sldMk cId="3762470699" sldId="276"/>
            <ac:spMk id="8" creationId="{DE3B8607-91CA-87EF-1899-0D36B2595E2E}"/>
          </ac:spMkLst>
        </pc:spChg>
        <pc:spChg chg="add mod">
          <ac:chgData name="Jonathan Batty" userId="07e89510-974e-40c7-b220-8245b64e6b4f" providerId="ADAL" clId="{990C71E7-CEC9-4F56-BE20-ED8CC2B9DB0B}" dt="2024-09-10T08:23:39.537" v="383" actId="1076"/>
          <ac:spMkLst>
            <pc:docMk/>
            <pc:sldMk cId="3762470699" sldId="276"/>
            <ac:spMk id="10" creationId="{24AF4289-AD10-1C27-97AE-F66E691E96A4}"/>
          </ac:spMkLst>
        </pc:spChg>
        <pc:spChg chg="add mod">
          <ac:chgData name="Jonathan Batty" userId="07e89510-974e-40c7-b220-8245b64e6b4f" providerId="ADAL" clId="{990C71E7-CEC9-4F56-BE20-ED8CC2B9DB0B}" dt="2024-09-10T08:23:39.537" v="383" actId="1076"/>
          <ac:spMkLst>
            <pc:docMk/>
            <pc:sldMk cId="3762470699" sldId="276"/>
            <ac:spMk id="12" creationId="{B870BCC2-922D-137E-1A22-05830430D597}"/>
          </ac:spMkLst>
        </pc:spChg>
        <pc:spChg chg="add mod">
          <ac:chgData name="Jonathan Batty" userId="07e89510-974e-40c7-b220-8245b64e6b4f" providerId="ADAL" clId="{990C71E7-CEC9-4F56-BE20-ED8CC2B9DB0B}" dt="2024-09-10T08:23:37.099" v="382"/>
          <ac:spMkLst>
            <pc:docMk/>
            <pc:sldMk cId="3762470699" sldId="276"/>
            <ac:spMk id="19" creationId="{91A64B39-3AC0-77C8-73B1-22D2645E12C6}"/>
          </ac:spMkLst>
        </pc:spChg>
        <pc:spChg chg="add mod">
          <ac:chgData name="Jonathan Batty" userId="07e89510-974e-40c7-b220-8245b64e6b4f" providerId="ADAL" clId="{990C71E7-CEC9-4F56-BE20-ED8CC2B9DB0B}" dt="2024-09-10T08:23:37.099" v="382"/>
          <ac:spMkLst>
            <pc:docMk/>
            <pc:sldMk cId="3762470699" sldId="276"/>
            <ac:spMk id="21" creationId="{72C951E4-91E1-DBE3-18DE-0580D4E2DA5C}"/>
          </ac:spMkLst>
        </pc:spChg>
        <pc:spChg chg="add mod">
          <ac:chgData name="Jonathan Batty" userId="07e89510-974e-40c7-b220-8245b64e6b4f" providerId="ADAL" clId="{990C71E7-CEC9-4F56-BE20-ED8CC2B9DB0B}" dt="2024-09-10T08:23:37.099" v="382"/>
          <ac:spMkLst>
            <pc:docMk/>
            <pc:sldMk cId="3762470699" sldId="276"/>
            <ac:spMk id="23" creationId="{80B25F1C-7538-7381-33F6-D389125B58C7}"/>
          </ac:spMkLst>
        </pc:spChg>
        <pc:spChg chg="add mod">
          <ac:chgData name="Jonathan Batty" userId="07e89510-974e-40c7-b220-8245b64e6b4f" providerId="ADAL" clId="{990C71E7-CEC9-4F56-BE20-ED8CC2B9DB0B}" dt="2024-09-10T08:23:41.092" v="384"/>
          <ac:spMkLst>
            <pc:docMk/>
            <pc:sldMk cId="3762470699" sldId="276"/>
            <ac:spMk id="30" creationId="{F5E82ADC-681E-97F6-3C82-DFD649D1ED65}"/>
          </ac:spMkLst>
        </pc:spChg>
        <pc:spChg chg="add mod">
          <ac:chgData name="Jonathan Batty" userId="07e89510-974e-40c7-b220-8245b64e6b4f" providerId="ADAL" clId="{990C71E7-CEC9-4F56-BE20-ED8CC2B9DB0B}" dt="2024-09-10T08:23:41.092" v="384"/>
          <ac:spMkLst>
            <pc:docMk/>
            <pc:sldMk cId="3762470699" sldId="276"/>
            <ac:spMk id="32" creationId="{C780452E-848C-F35B-C1F6-7034E1629C86}"/>
          </ac:spMkLst>
        </pc:spChg>
        <pc:spChg chg="add mod">
          <ac:chgData name="Jonathan Batty" userId="07e89510-974e-40c7-b220-8245b64e6b4f" providerId="ADAL" clId="{990C71E7-CEC9-4F56-BE20-ED8CC2B9DB0B}" dt="2024-09-10T08:23:41.092" v="384"/>
          <ac:spMkLst>
            <pc:docMk/>
            <pc:sldMk cId="3762470699" sldId="276"/>
            <ac:spMk id="34" creationId="{93DB1EAE-048E-B08A-3745-28D0EE2BD52B}"/>
          </ac:spMkLst>
        </pc:spChg>
        <pc:spChg chg="add mod">
          <ac:chgData name="Jonathan Batty" userId="07e89510-974e-40c7-b220-8245b64e6b4f" providerId="ADAL" clId="{990C71E7-CEC9-4F56-BE20-ED8CC2B9DB0B}" dt="2024-09-10T08:55:46.200" v="778" actId="165"/>
          <ac:spMkLst>
            <pc:docMk/>
            <pc:sldMk cId="3762470699" sldId="276"/>
            <ac:spMk id="41" creationId="{4B6985D2-2916-7095-638C-D6EEF9D33D5F}"/>
          </ac:spMkLst>
        </pc:spChg>
        <pc:spChg chg="add mod">
          <ac:chgData name="Jonathan Batty" userId="07e89510-974e-40c7-b220-8245b64e6b4f" providerId="ADAL" clId="{990C71E7-CEC9-4F56-BE20-ED8CC2B9DB0B}" dt="2024-09-10T08:55:46.200" v="778" actId="165"/>
          <ac:spMkLst>
            <pc:docMk/>
            <pc:sldMk cId="3762470699" sldId="276"/>
            <ac:spMk id="43" creationId="{5B9D171F-6042-E608-1E95-A76E823CCB8E}"/>
          </ac:spMkLst>
        </pc:spChg>
        <pc:spChg chg="add mod">
          <ac:chgData name="Jonathan Batty" userId="07e89510-974e-40c7-b220-8245b64e6b4f" providerId="ADAL" clId="{990C71E7-CEC9-4F56-BE20-ED8CC2B9DB0B}" dt="2024-09-10T08:56:32.187" v="786" actId="554"/>
          <ac:spMkLst>
            <pc:docMk/>
            <pc:sldMk cId="3762470699" sldId="276"/>
            <ac:spMk id="45" creationId="{974126F2-D925-20E6-186B-66D729081A9E}"/>
          </ac:spMkLst>
        </pc:spChg>
        <pc:spChg chg="add del mod">
          <ac:chgData name="Jonathan Batty" userId="07e89510-974e-40c7-b220-8245b64e6b4f" providerId="ADAL" clId="{990C71E7-CEC9-4F56-BE20-ED8CC2B9DB0B}" dt="2024-09-10T08:27:45.553" v="435" actId="478"/>
          <ac:spMkLst>
            <pc:docMk/>
            <pc:sldMk cId="3762470699" sldId="276"/>
            <ac:spMk id="55" creationId="{DBEE8EE6-89DB-F9F5-4637-13C58AA1C797}"/>
          </ac:spMkLst>
        </pc:spChg>
        <pc:spChg chg="add del mod">
          <ac:chgData name="Jonathan Batty" userId="07e89510-974e-40c7-b220-8245b64e6b4f" providerId="ADAL" clId="{990C71E7-CEC9-4F56-BE20-ED8CC2B9DB0B}" dt="2024-09-10T08:27:45.553" v="435" actId="478"/>
          <ac:spMkLst>
            <pc:docMk/>
            <pc:sldMk cId="3762470699" sldId="276"/>
            <ac:spMk id="56" creationId="{DF783E4C-6625-77C4-BD77-B3DFD7E49FE3}"/>
          </ac:spMkLst>
        </pc:spChg>
        <pc:spChg chg="add mod topLvl">
          <ac:chgData name="Jonathan Batty" userId="07e89510-974e-40c7-b220-8245b64e6b4f" providerId="ADAL" clId="{990C71E7-CEC9-4F56-BE20-ED8CC2B9DB0B}" dt="2024-09-10T09:08:32.209" v="933" actId="164"/>
          <ac:spMkLst>
            <pc:docMk/>
            <pc:sldMk cId="3762470699" sldId="276"/>
            <ac:spMk id="57" creationId="{B2E87F36-FE99-D351-7003-C7DE0C3D282A}"/>
          </ac:spMkLst>
        </pc:spChg>
        <pc:spChg chg="add mod topLvl">
          <ac:chgData name="Jonathan Batty" userId="07e89510-974e-40c7-b220-8245b64e6b4f" providerId="ADAL" clId="{990C71E7-CEC9-4F56-BE20-ED8CC2B9DB0B}" dt="2024-09-10T09:08:27.298" v="932" actId="164"/>
          <ac:spMkLst>
            <pc:docMk/>
            <pc:sldMk cId="3762470699" sldId="276"/>
            <ac:spMk id="59" creationId="{A7E285B9-9F31-21C3-C42C-C862C5F618BC}"/>
          </ac:spMkLst>
        </pc:spChg>
        <pc:spChg chg="add mod topLvl">
          <ac:chgData name="Jonathan Batty" userId="07e89510-974e-40c7-b220-8245b64e6b4f" providerId="ADAL" clId="{990C71E7-CEC9-4F56-BE20-ED8CC2B9DB0B}" dt="2024-09-10T08:55:46.200" v="778" actId="165"/>
          <ac:spMkLst>
            <pc:docMk/>
            <pc:sldMk cId="3762470699" sldId="276"/>
            <ac:spMk id="60" creationId="{5DF74C8B-EB80-82E8-146C-D6B21F1CD157}"/>
          </ac:spMkLst>
        </pc:spChg>
        <pc:spChg chg="add del mod">
          <ac:chgData name="Jonathan Batty" userId="07e89510-974e-40c7-b220-8245b64e6b4f" providerId="ADAL" clId="{990C71E7-CEC9-4F56-BE20-ED8CC2B9DB0B}" dt="2024-09-10T08:38:20.054" v="597" actId="478"/>
          <ac:spMkLst>
            <pc:docMk/>
            <pc:sldMk cId="3762470699" sldId="276"/>
            <ac:spMk id="61" creationId="{7CD82DA2-3168-BB3D-E9AE-FBDA17DF397C}"/>
          </ac:spMkLst>
        </pc:spChg>
        <pc:spChg chg="add mod">
          <ac:chgData name="Jonathan Batty" userId="07e89510-974e-40c7-b220-8245b64e6b4f" providerId="ADAL" clId="{990C71E7-CEC9-4F56-BE20-ED8CC2B9DB0B}" dt="2024-09-10T09:08:27.298" v="932" actId="164"/>
          <ac:spMkLst>
            <pc:docMk/>
            <pc:sldMk cId="3762470699" sldId="276"/>
            <ac:spMk id="2055" creationId="{C3479574-DE3D-E329-3205-A7FA3DF17E16}"/>
          </ac:spMkLst>
        </pc:spChg>
        <pc:spChg chg="add mod">
          <ac:chgData name="Jonathan Batty" userId="07e89510-974e-40c7-b220-8245b64e6b4f" providerId="ADAL" clId="{990C71E7-CEC9-4F56-BE20-ED8CC2B9DB0B}" dt="2024-09-10T09:08:32.209" v="933" actId="164"/>
          <ac:spMkLst>
            <pc:docMk/>
            <pc:sldMk cId="3762470699" sldId="276"/>
            <ac:spMk id="2056" creationId="{200CF725-E2B1-4DBE-86C4-E3DF9BAE7157}"/>
          </ac:spMkLst>
        </pc:spChg>
        <pc:grpChg chg="add del mod">
          <ac:chgData name="Jonathan Batty" userId="07e89510-974e-40c7-b220-8245b64e6b4f" providerId="ADAL" clId="{990C71E7-CEC9-4F56-BE20-ED8CC2B9DB0B}" dt="2024-09-10T13:00:59.181" v="2200" actId="21"/>
          <ac:grpSpMkLst>
            <pc:docMk/>
            <pc:sldMk cId="3762470699" sldId="276"/>
            <ac:grpSpMk id="3" creationId="{3E172F9F-2B6A-0E0C-5CF5-D3CA1295562E}"/>
          </ac:grpSpMkLst>
        </pc:grpChg>
        <pc:grpChg chg="add mod">
          <ac:chgData name="Jonathan Batty" userId="07e89510-974e-40c7-b220-8245b64e6b4f" providerId="ADAL" clId="{990C71E7-CEC9-4F56-BE20-ED8CC2B9DB0B}" dt="2024-09-10T13:02:14.089" v="2217" actId="164"/>
          <ac:grpSpMkLst>
            <pc:docMk/>
            <pc:sldMk cId="3762470699" sldId="276"/>
            <ac:grpSpMk id="8" creationId="{7704A516-33E6-805D-3F9A-CEFF2AB9F64D}"/>
          </ac:grpSpMkLst>
        </pc:grpChg>
        <pc:grpChg chg="add del mod">
          <ac:chgData name="Jonathan Batty" userId="07e89510-974e-40c7-b220-8245b64e6b4f" providerId="ADAL" clId="{990C71E7-CEC9-4F56-BE20-ED8CC2B9DB0B}" dt="2024-09-10T08:26:24.875" v="422" actId="165"/>
          <ac:grpSpMkLst>
            <pc:docMk/>
            <pc:sldMk cId="3762470699" sldId="276"/>
            <ac:grpSpMk id="53" creationId="{07FB8CA4-27BB-AFC3-A492-BCD4178B566C}"/>
          </ac:grpSpMkLst>
        </pc:grpChg>
        <pc:grpChg chg="add mod">
          <ac:chgData name="Jonathan Batty" userId="07e89510-974e-40c7-b220-8245b64e6b4f" providerId="ADAL" clId="{990C71E7-CEC9-4F56-BE20-ED8CC2B9DB0B}" dt="2024-09-10T13:02:50.980" v="2247" actId="12788"/>
          <ac:grpSpMkLst>
            <pc:docMk/>
            <pc:sldMk cId="3762470699" sldId="276"/>
            <ac:grpSpMk id="54" creationId="{3D467C7D-BBFF-6958-38F4-BE8366FF7D0C}"/>
          </ac:grpSpMkLst>
        </pc:grpChg>
        <pc:grpChg chg="add mod topLvl">
          <ac:chgData name="Jonathan Batty" userId="07e89510-974e-40c7-b220-8245b64e6b4f" providerId="ADAL" clId="{990C71E7-CEC9-4F56-BE20-ED8CC2B9DB0B}" dt="2024-09-10T08:55:46.200" v="778" actId="165"/>
          <ac:grpSpMkLst>
            <pc:docMk/>
            <pc:sldMk cId="3762470699" sldId="276"/>
            <ac:grpSpMk id="62" creationId="{6365C36E-1588-2878-5807-2E727B5536A6}"/>
          </ac:grpSpMkLst>
        </pc:grpChg>
        <pc:grpChg chg="add mod topLvl">
          <ac:chgData name="Jonathan Batty" userId="07e89510-974e-40c7-b220-8245b64e6b4f" providerId="ADAL" clId="{990C71E7-CEC9-4F56-BE20-ED8CC2B9DB0B}" dt="2024-09-10T08:55:46.200" v="778" actId="165"/>
          <ac:grpSpMkLst>
            <pc:docMk/>
            <pc:sldMk cId="3762470699" sldId="276"/>
            <ac:grpSpMk id="63" creationId="{CE718537-7EEC-3C1C-DAC3-920CC5624F5C}"/>
          </ac:grpSpMkLst>
        </pc:grpChg>
        <pc:grpChg chg="add mod topLvl">
          <ac:chgData name="Jonathan Batty" userId="07e89510-974e-40c7-b220-8245b64e6b4f" providerId="ADAL" clId="{990C71E7-CEC9-4F56-BE20-ED8CC2B9DB0B}" dt="2024-09-10T08:56:32.187" v="786" actId="554"/>
          <ac:grpSpMkLst>
            <pc:docMk/>
            <pc:sldMk cId="3762470699" sldId="276"/>
            <ac:grpSpMk id="2048" creationId="{9FF2806E-942D-5DD5-447B-2877D9B94EBE}"/>
          </ac:grpSpMkLst>
        </pc:grpChg>
        <pc:grpChg chg="add del mod">
          <ac:chgData name="Jonathan Batty" userId="07e89510-974e-40c7-b220-8245b64e6b4f" providerId="ADAL" clId="{990C71E7-CEC9-4F56-BE20-ED8CC2B9DB0B}" dt="2024-09-10T08:55:46.200" v="778" actId="165"/>
          <ac:grpSpMkLst>
            <pc:docMk/>
            <pc:sldMk cId="3762470699" sldId="276"/>
            <ac:grpSpMk id="2049" creationId="{82127C09-D051-4148-EB42-D9686660E6D9}"/>
          </ac:grpSpMkLst>
        </pc:grpChg>
        <pc:grpChg chg="add mod">
          <ac:chgData name="Jonathan Batty" userId="07e89510-974e-40c7-b220-8245b64e6b4f" providerId="ADAL" clId="{990C71E7-CEC9-4F56-BE20-ED8CC2B9DB0B}" dt="2024-09-10T09:08:27.298" v="932" actId="164"/>
          <ac:grpSpMkLst>
            <pc:docMk/>
            <pc:sldMk cId="3762470699" sldId="276"/>
            <ac:grpSpMk id="2057" creationId="{5C874C0A-FC8B-1543-0239-D1B0E7369A23}"/>
          </ac:grpSpMkLst>
        </pc:grpChg>
        <pc:grpChg chg="add mod">
          <ac:chgData name="Jonathan Batty" userId="07e89510-974e-40c7-b220-8245b64e6b4f" providerId="ADAL" clId="{990C71E7-CEC9-4F56-BE20-ED8CC2B9DB0B}" dt="2024-09-10T09:08:32.209" v="933" actId="164"/>
          <ac:grpSpMkLst>
            <pc:docMk/>
            <pc:sldMk cId="3762470699" sldId="276"/>
            <ac:grpSpMk id="2058" creationId="{51FD864F-FC8F-7125-4B17-012DF7A4E646}"/>
          </ac:grpSpMkLst>
        </pc:grpChg>
        <pc:picChg chg="add mod">
          <ac:chgData name="Jonathan Batty" userId="07e89510-974e-40c7-b220-8245b64e6b4f" providerId="ADAL" clId="{990C71E7-CEC9-4F56-BE20-ED8CC2B9DB0B}" dt="2024-09-10T08:23:39.537" v="383" actId="1076"/>
          <ac:picMkLst>
            <pc:docMk/>
            <pc:sldMk cId="3762470699" sldId="276"/>
            <ac:picMk id="3" creationId="{E2652464-AA37-3046-AC82-4E0536FA2989}"/>
          </ac:picMkLst>
        </pc:picChg>
        <pc:picChg chg="del">
          <ac:chgData name="Jonathan Batty" userId="07e89510-974e-40c7-b220-8245b64e6b4f" providerId="ADAL" clId="{990C71E7-CEC9-4F56-BE20-ED8CC2B9DB0B}" dt="2024-09-10T08:22:38.457" v="378" actId="478"/>
          <ac:picMkLst>
            <pc:docMk/>
            <pc:sldMk cId="3762470699" sldId="276"/>
            <ac:picMk id="4" creationId="{8BEAB1F1-D3AA-C1A3-6E1D-9ED904815BE3}"/>
          </ac:picMkLst>
        </pc:picChg>
        <pc:picChg chg="del mod topLvl">
          <ac:chgData name="Jonathan Batty" userId="07e89510-974e-40c7-b220-8245b64e6b4f" providerId="ADAL" clId="{990C71E7-CEC9-4F56-BE20-ED8CC2B9DB0B}" dt="2024-09-10T13:01:00.336" v="2201" actId="478"/>
          <ac:picMkLst>
            <pc:docMk/>
            <pc:sldMk cId="3762470699" sldId="276"/>
            <ac:picMk id="5" creationId="{5DD30410-1E76-0399-FA79-314379896AD6}"/>
          </ac:picMkLst>
        </pc:picChg>
        <pc:picChg chg="add mod">
          <ac:chgData name="Jonathan Batty" userId="07e89510-974e-40c7-b220-8245b64e6b4f" providerId="ADAL" clId="{990C71E7-CEC9-4F56-BE20-ED8CC2B9DB0B}" dt="2024-09-10T08:23:39.537" v="383" actId="1076"/>
          <ac:picMkLst>
            <pc:docMk/>
            <pc:sldMk cId="3762470699" sldId="276"/>
            <ac:picMk id="5" creationId="{D92398AB-2EAF-A723-F125-925FAE7721A7}"/>
          </ac:picMkLst>
        </pc:picChg>
        <pc:picChg chg="add mod">
          <ac:chgData name="Jonathan Batty" userId="07e89510-974e-40c7-b220-8245b64e6b4f" providerId="ADAL" clId="{990C71E7-CEC9-4F56-BE20-ED8CC2B9DB0B}" dt="2024-09-10T08:23:39.537" v="383" actId="1076"/>
          <ac:picMkLst>
            <pc:docMk/>
            <pc:sldMk cId="3762470699" sldId="276"/>
            <ac:picMk id="7" creationId="{9D2A35EE-EC8D-1033-B0DC-4FCB39ABE763}"/>
          </ac:picMkLst>
        </pc:picChg>
        <pc:picChg chg="add mod">
          <ac:chgData name="Jonathan Batty" userId="07e89510-974e-40c7-b220-8245b64e6b4f" providerId="ADAL" clId="{990C71E7-CEC9-4F56-BE20-ED8CC2B9DB0B}" dt="2024-09-10T08:23:39.537" v="383" actId="1076"/>
          <ac:picMkLst>
            <pc:docMk/>
            <pc:sldMk cId="3762470699" sldId="276"/>
            <ac:picMk id="9" creationId="{643F95F3-298F-8CE9-78C9-CB2FE68AD279}"/>
          </ac:picMkLst>
        </pc:picChg>
        <pc:picChg chg="add mod">
          <ac:chgData name="Jonathan Batty" userId="07e89510-974e-40c7-b220-8245b64e6b4f" providerId="ADAL" clId="{990C71E7-CEC9-4F56-BE20-ED8CC2B9DB0B}" dt="2024-09-10T08:23:39.537" v="383" actId="1076"/>
          <ac:picMkLst>
            <pc:docMk/>
            <pc:sldMk cId="3762470699" sldId="276"/>
            <ac:picMk id="11" creationId="{DA21A56A-6B25-9059-946F-44E063A86CD1}"/>
          </ac:picMkLst>
        </pc:picChg>
        <pc:picChg chg="add mod">
          <ac:chgData name="Jonathan Batty" userId="07e89510-974e-40c7-b220-8245b64e6b4f" providerId="ADAL" clId="{990C71E7-CEC9-4F56-BE20-ED8CC2B9DB0B}" dt="2024-09-10T08:23:39.537" v="383" actId="1076"/>
          <ac:picMkLst>
            <pc:docMk/>
            <pc:sldMk cId="3762470699" sldId="276"/>
            <ac:picMk id="13" creationId="{40859FCA-98ED-043D-63E6-519566C209BD}"/>
          </ac:picMkLst>
        </pc:picChg>
        <pc:picChg chg="add mod">
          <ac:chgData name="Jonathan Batty" userId="07e89510-974e-40c7-b220-8245b64e6b4f" providerId="ADAL" clId="{990C71E7-CEC9-4F56-BE20-ED8CC2B9DB0B}" dt="2024-09-10T08:23:39.537" v="383" actId="1076"/>
          <ac:picMkLst>
            <pc:docMk/>
            <pc:sldMk cId="3762470699" sldId="276"/>
            <ac:picMk id="14" creationId="{6256BD5C-E056-2B2F-77FC-75F83E292C96}"/>
          </ac:picMkLst>
        </pc:picChg>
        <pc:picChg chg="add mod">
          <ac:chgData name="Jonathan Batty" userId="07e89510-974e-40c7-b220-8245b64e6b4f" providerId="ADAL" clId="{990C71E7-CEC9-4F56-BE20-ED8CC2B9DB0B}" dt="2024-09-10T08:23:39.537" v="383" actId="1076"/>
          <ac:picMkLst>
            <pc:docMk/>
            <pc:sldMk cId="3762470699" sldId="276"/>
            <ac:picMk id="15" creationId="{0CD128F6-89B4-A861-9546-390A9FB673C8}"/>
          </ac:picMkLst>
        </pc:picChg>
        <pc:picChg chg="add mod">
          <ac:chgData name="Jonathan Batty" userId="07e89510-974e-40c7-b220-8245b64e6b4f" providerId="ADAL" clId="{990C71E7-CEC9-4F56-BE20-ED8CC2B9DB0B}" dt="2024-09-10T08:23:37.099" v="382"/>
          <ac:picMkLst>
            <pc:docMk/>
            <pc:sldMk cId="3762470699" sldId="276"/>
            <ac:picMk id="16" creationId="{ABAEC85E-0697-F801-DAC5-712AC1F5D62A}"/>
          </ac:picMkLst>
        </pc:picChg>
        <pc:picChg chg="add mod">
          <ac:chgData name="Jonathan Batty" userId="07e89510-974e-40c7-b220-8245b64e6b4f" providerId="ADAL" clId="{990C71E7-CEC9-4F56-BE20-ED8CC2B9DB0B}" dt="2024-09-10T08:23:37.099" v="382"/>
          <ac:picMkLst>
            <pc:docMk/>
            <pc:sldMk cId="3762470699" sldId="276"/>
            <ac:picMk id="17" creationId="{63E676A1-48BF-7CB0-C423-20560167FF3B}"/>
          </ac:picMkLst>
        </pc:picChg>
        <pc:picChg chg="add mod">
          <ac:chgData name="Jonathan Batty" userId="07e89510-974e-40c7-b220-8245b64e6b4f" providerId="ADAL" clId="{990C71E7-CEC9-4F56-BE20-ED8CC2B9DB0B}" dt="2024-09-10T08:23:37.099" v="382"/>
          <ac:picMkLst>
            <pc:docMk/>
            <pc:sldMk cId="3762470699" sldId="276"/>
            <ac:picMk id="18" creationId="{394D6196-74C0-E3DF-C9FA-E1A523A0C8C5}"/>
          </ac:picMkLst>
        </pc:picChg>
        <pc:picChg chg="add mod">
          <ac:chgData name="Jonathan Batty" userId="07e89510-974e-40c7-b220-8245b64e6b4f" providerId="ADAL" clId="{990C71E7-CEC9-4F56-BE20-ED8CC2B9DB0B}" dt="2024-09-10T08:23:37.099" v="382"/>
          <ac:picMkLst>
            <pc:docMk/>
            <pc:sldMk cId="3762470699" sldId="276"/>
            <ac:picMk id="20" creationId="{54FA4F70-230C-EB8E-C706-CC8CCEDC2A32}"/>
          </ac:picMkLst>
        </pc:picChg>
        <pc:picChg chg="add mod">
          <ac:chgData name="Jonathan Batty" userId="07e89510-974e-40c7-b220-8245b64e6b4f" providerId="ADAL" clId="{990C71E7-CEC9-4F56-BE20-ED8CC2B9DB0B}" dt="2024-09-10T08:23:37.099" v="382"/>
          <ac:picMkLst>
            <pc:docMk/>
            <pc:sldMk cId="3762470699" sldId="276"/>
            <ac:picMk id="22" creationId="{B262D38B-6231-4344-2707-E4E0383C795C}"/>
          </ac:picMkLst>
        </pc:picChg>
        <pc:picChg chg="add mod">
          <ac:chgData name="Jonathan Batty" userId="07e89510-974e-40c7-b220-8245b64e6b4f" providerId="ADAL" clId="{990C71E7-CEC9-4F56-BE20-ED8CC2B9DB0B}" dt="2024-09-10T08:23:37.099" v="382"/>
          <ac:picMkLst>
            <pc:docMk/>
            <pc:sldMk cId="3762470699" sldId="276"/>
            <ac:picMk id="24" creationId="{4003B5FC-9D30-B723-6837-4D6F70172679}"/>
          </ac:picMkLst>
        </pc:picChg>
        <pc:picChg chg="add mod">
          <ac:chgData name="Jonathan Batty" userId="07e89510-974e-40c7-b220-8245b64e6b4f" providerId="ADAL" clId="{990C71E7-CEC9-4F56-BE20-ED8CC2B9DB0B}" dt="2024-09-10T08:23:37.099" v="382"/>
          <ac:picMkLst>
            <pc:docMk/>
            <pc:sldMk cId="3762470699" sldId="276"/>
            <ac:picMk id="25" creationId="{30ED174F-32CA-70FC-F2B6-75C0A8E823FD}"/>
          </ac:picMkLst>
        </pc:picChg>
        <pc:picChg chg="add mod">
          <ac:chgData name="Jonathan Batty" userId="07e89510-974e-40c7-b220-8245b64e6b4f" providerId="ADAL" clId="{990C71E7-CEC9-4F56-BE20-ED8CC2B9DB0B}" dt="2024-09-10T08:23:37.099" v="382"/>
          <ac:picMkLst>
            <pc:docMk/>
            <pc:sldMk cId="3762470699" sldId="276"/>
            <ac:picMk id="26" creationId="{DFC3E4AB-F58F-0189-3307-01EE3424E3CE}"/>
          </ac:picMkLst>
        </pc:picChg>
        <pc:picChg chg="add mod">
          <ac:chgData name="Jonathan Batty" userId="07e89510-974e-40c7-b220-8245b64e6b4f" providerId="ADAL" clId="{990C71E7-CEC9-4F56-BE20-ED8CC2B9DB0B}" dt="2024-09-10T08:23:41.092" v="384"/>
          <ac:picMkLst>
            <pc:docMk/>
            <pc:sldMk cId="3762470699" sldId="276"/>
            <ac:picMk id="27" creationId="{C8F9A9EE-95C1-93D1-0FC9-8C278E1583BA}"/>
          </ac:picMkLst>
        </pc:picChg>
        <pc:picChg chg="add mod">
          <ac:chgData name="Jonathan Batty" userId="07e89510-974e-40c7-b220-8245b64e6b4f" providerId="ADAL" clId="{990C71E7-CEC9-4F56-BE20-ED8CC2B9DB0B}" dt="2024-09-10T08:23:41.092" v="384"/>
          <ac:picMkLst>
            <pc:docMk/>
            <pc:sldMk cId="3762470699" sldId="276"/>
            <ac:picMk id="28" creationId="{5A60CF2E-A141-5A34-3399-65E15D0DDC2F}"/>
          </ac:picMkLst>
        </pc:picChg>
        <pc:picChg chg="add mod">
          <ac:chgData name="Jonathan Batty" userId="07e89510-974e-40c7-b220-8245b64e6b4f" providerId="ADAL" clId="{990C71E7-CEC9-4F56-BE20-ED8CC2B9DB0B}" dt="2024-09-10T08:23:41.092" v="384"/>
          <ac:picMkLst>
            <pc:docMk/>
            <pc:sldMk cId="3762470699" sldId="276"/>
            <ac:picMk id="29" creationId="{F2F28C4F-CB2C-6446-5BAA-290E6C4C52F8}"/>
          </ac:picMkLst>
        </pc:picChg>
        <pc:picChg chg="add mod">
          <ac:chgData name="Jonathan Batty" userId="07e89510-974e-40c7-b220-8245b64e6b4f" providerId="ADAL" clId="{990C71E7-CEC9-4F56-BE20-ED8CC2B9DB0B}" dt="2024-09-10T08:23:41.092" v="384"/>
          <ac:picMkLst>
            <pc:docMk/>
            <pc:sldMk cId="3762470699" sldId="276"/>
            <ac:picMk id="31" creationId="{38AB17A5-617C-783F-5FD2-531A34799A23}"/>
          </ac:picMkLst>
        </pc:picChg>
        <pc:picChg chg="add mod">
          <ac:chgData name="Jonathan Batty" userId="07e89510-974e-40c7-b220-8245b64e6b4f" providerId="ADAL" clId="{990C71E7-CEC9-4F56-BE20-ED8CC2B9DB0B}" dt="2024-09-10T08:23:41.092" v="384"/>
          <ac:picMkLst>
            <pc:docMk/>
            <pc:sldMk cId="3762470699" sldId="276"/>
            <ac:picMk id="33" creationId="{A3DE80D1-C3F3-55EB-E73B-E8F9AFDCCD2D}"/>
          </ac:picMkLst>
        </pc:picChg>
        <pc:picChg chg="add mod">
          <ac:chgData name="Jonathan Batty" userId="07e89510-974e-40c7-b220-8245b64e6b4f" providerId="ADAL" clId="{990C71E7-CEC9-4F56-BE20-ED8CC2B9DB0B}" dt="2024-09-10T08:23:41.092" v="384"/>
          <ac:picMkLst>
            <pc:docMk/>
            <pc:sldMk cId="3762470699" sldId="276"/>
            <ac:picMk id="35" creationId="{9F226363-6194-E2A5-4692-F738E1E132AE}"/>
          </ac:picMkLst>
        </pc:picChg>
        <pc:picChg chg="add mod">
          <ac:chgData name="Jonathan Batty" userId="07e89510-974e-40c7-b220-8245b64e6b4f" providerId="ADAL" clId="{990C71E7-CEC9-4F56-BE20-ED8CC2B9DB0B}" dt="2024-09-10T08:23:41.092" v="384"/>
          <ac:picMkLst>
            <pc:docMk/>
            <pc:sldMk cId="3762470699" sldId="276"/>
            <ac:picMk id="36" creationId="{4BC0978F-F0DD-20F8-A131-4CB4029E6A16}"/>
          </ac:picMkLst>
        </pc:picChg>
        <pc:picChg chg="add mod">
          <ac:chgData name="Jonathan Batty" userId="07e89510-974e-40c7-b220-8245b64e6b4f" providerId="ADAL" clId="{990C71E7-CEC9-4F56-BE20-ED8CC2B9DB0B}" dt="2024-09-10T08:23:41.092" v="384"/>
          <ac:picMkLst>
            <pc:docMk/>
            <pc:sldMk cId="3762470699" sldId="276"/>
            <ac:picMk id="37" creationId="{ABB88CE7-821F-BF68-C456-64807D8A8529}"/>
          </ac:picMkLst>
        </pc:picChg>
        <pc:picChg chg="add del mod">
          <ac:chgData name="Jonathan Batty" userId="07e89510-974e-40c7-b220-8245b64e6b4f" providerId="ADAL" clId="{990C71E7-CEC9-4F56-BE20-ED8CC2B9DB0B}" dt="2024-09-10T08:23:52.318" v="387" actId="478"/>
          <ac:picMkLst>
            <pc:docMk/>
            <pc:sldMk cId="3762470699" sldId="276"/>
            <ac:picMk id="38" creationId="{C83FD405-1F0F-A931-FE31-9DC56D33936D}"/>
          </ac:picMkLst>
        </pc:picChg>
        <pc:picChg chg="add del mod">
          <ac:chgData name="Jonathan Batty" userId="07e89510-974e-40c7-b220-8245b64e6b4f" providerId="ADAL" clId="{990C71E7-CEC9-4F56-BE20-ED8CC2B9DB0B}" dt="2024-09-10T08:23:53.245" v="389" actId="478"/>
          <ac:picMkLst>
            <pc:docMk/>
            <pc:sldMk cId="3762470699" sldId="276"/>
            <ac:picMk id="39" creationId="{524F3C6E-3A19-45E3-DB16-4B4B355A4564}"/>
          </ac:picMkLst>
        </pc:picChg>
        <pc:picChg chg="add del mod">
          <ac:chgData name="Jonathan Batty" userId="07e89510-974e-40c7-b220-8245b64e6b4f" providerId="ADAL" clId="{990C71E7-CEC9-4F56-BE20-ED8CC2B9DB0B}" dt="2024-09-10T08:23:52.693" v="388" actId="478"/>
          <ac:picMkLst>
            <pc:docMk/>
            <pc:sldMk cId="3762470699" sldId="276"/>
            <ac:picMk id="40" creationId="{91FB144A-9424-B01A-E07F-1ED0E7664E02}"/>
          </ac:picMkLst>
        </pc:picChg>
        <pc:picChg chg="add mod">
          <ac:chgData name="Jonathan Batty" userId="07e89510-974e-40c7-b220-8245b64e6b4f" providerId="ADAL" clId="{990C71E7-CEC9-4F56-BE20-ED8CC2B9DB0B}" dt="2024-09-10T08:57:44.970" v="799" actId="196"/>
          <ac:picMkLst>
            <pc:docMk/>
            <pc:sldMk cId="3762470699" sldId="276"/>
            <ac:picMk id="42" creationId="{5EC141FB-93A0-649C-0EC3-E83E1167440D}"/>
          </ac:picMkLst>
        </pc:picChg>
        <pc:picChg chg="add mod">
          <ac:chgData name="Jonathan Batty" userId="07e89510-974e-40c7-b220-8245b64e6b4f" providerId="ADAL" clId="{990C71E7-CEC9-4F56-BE20-ED8CC2B9DB0B}" dt="2024-09-10T08:55:46.200" v="778" actId="165"/>
          <ac:picMkLst>
            <pc:docMk/>
            <pc:sldMk cId="3762470699" sldId="276"/>
            <ac:picMk id="44" creationId="{D1DB6B7E-39A4-D53A-2EC4-2973627ED048}"/>
          </ac:picMkLst>
        </pc:picChg>
        <pc:picChg chg="add mod">
          <ac:chgData name="Jonathan Batty" userId="07e89510-974e-40c7-b220-8245b64e6b4f" providerId="ADAL" clId="{990C71E7-CEC9-4F56-BE20-ED8CC2B9DB0B}" dt="2024-09-10T08:56:32.187" v="786" actId="554"/>
          <ac:picMkLst>
            <pc:docMk/>
            <pc:sldMk cId="3762470699" sldId="276"/>
            <ac:picMk id="46" creationId="{E198D50E-B084-9471-D6B8-1EED7130D1A2}"/>
          </ac:picMkLst>
        </pc:picChg>
        <pc:picChg chg="add del mod">
          <ac:chgData name="Jonathan Batty" userId="07e89510-974e-40c7-b220-8245b64e6b4f" providerId="ADAL" clId="{990C71E7-CEC9-4F56-BE20-ED8CC2B9DB0B}" dt="2024-09-10T08:32:49.555" v="459" actId="12788"/>
          <ac:picMkLst>
            <pc:docMk/>
            <pc:sldMk cId="3762470699" sldId="276"/>
            <ac:picMk id="47" creationId="{85F8C55B-0A6D-7654-DAF5-AADD6E6EAAB9}"/>
          </ac:picMkLst>
        </pc:picChg>
        <pc:picChg chg="add mod">
          <ac:chgData name="Jonathan Batty" userId="07e89510-974e-40c7-b220-8245b64e6b4f" providerId="ADAL" clId="{990C71E7-CEC9-4F56-BE20-ED8CC2B9DB0B}" dt="2024-09-10T08:32:49.555" v="459" actId="12788"/>
          <ac:picMkLst>
            <pc:docMk/>
            <pc:sldMk cId="3762470699" sldId="276"/>
            <ac:picMk id="48" creationId="{1EAB0590-E469-6000-50F5-96C2A1673420}"/>
          </ac:picMkLst>
        </pc:picChg>
        <pc:picChg chg="add mod topLvl">
          <ac:chgData name="Jonathan Batty" userId="07e89510-974e-40c7-b220-8245b64e6b4f" providerId="ADAL" clId="{990C71E7-CEC9-4F56-BE20-ED8CC2B9DB0B}" dt="2024-09-10T13:02:50.980" v="2247" actId="12788"/>
          <ac:picMkLst>
            <pc:docMk/>
            <pc:sldMk cId="3762470699" sldId="276"/>
            <ac:picMk id="49" creationId="{E1EDA155-B5C4-3588-0FC5-0B44E5ABD9BB}"/>
          </ac:picMkLst>
        </pc:picChg>
        <pc:picChg chg="add mod topLvl">
          <ac:chgData name="Jonathan Batty" userId="07e89510-974e-40c7-b220-8245b64e6b4f" providerId="ADAL" clId="{990C71E7-CEC9-4F56-BE20-ED8CC2B9DB0B}" dt="2024-09-10T13:02:50.980" v="2247" actId="12788"/>
          <ac:picMkLst>
            <pc:docMk/>
            <pc:sldMk cId="3762470699" sldId="276"/>
            <ac:picMk id="50" creationId="{48272FCA-9690-1E5E-84D7-F22AF1BEB4D6}"/>
          </ac:picMkLst>
        </pc:picChg>
        <pc:picChg chg="add mod topLvl">
          <ac:chgData name="Jonathan Batty" userId="07e89510-974e-40c7-b220-8245b64e6b4f" providerId="ADAL" clId="{990C71E7-CEC9-4F56-BE20-ED8CC2B9DB0B}" dt="2024-09-10T13:02:50.980" v="2247" actId="12788"/>
          <ac:picMkLst>
            <pc:docMk/>
            <pc:sldMk cId="3762470699" sldId="276"/>
            <ac:picMk id="51" creationId="{94B5869E-FAF7-B010-4C43-85A334065FCE}"/>
          </ac:picMkLst>
        </pc:picChg>
        <pc:picChg chg="add mod topLvl">
          <ac:chgData name="Jonathan Batty" userId="07e89510-974e-40c7-b220-8245b64e6b4f" providerId="ADAL" clId="{990C71E7-CEC9-4F56-BE20-ED8CC2B9DB0B}" dt="2024-09-10T13:02:50.980" v="2247" actId="12788"/>
          <ac:picMkLst>
            <pc:docMk/>
            <pc:sldMk cId="3762470699" sldId="276"/>
            <ac:picMk id="52" creationId="{E3C1A33D-8B19-EF28-4068-D92C1321598C}"/>
          </ac:picMkLst>
        </pc:picChg>
        <pc:picChg chg="add del mod">
          <ac:chgData name="Jonathan Batty" userId="07e89510-974e-40c7-b220-8245b64e6b4f" providerId="ADAL" clId="{990C71E7-CEC9-4F56-BE20-ED8CC2B9DB0B}" dt="2024-09-10T08:32:58.475" v="461" actId="478"/>
          <ac:picMkLst>
            <pc:docMk/>
            <pc:sldMk cId="3762470699" sldId="276"/>
            <ac:picMk id="58" creationId="{FD462836-F2D5-F9C0-67FA-D59C750892E6}"/>
          </ac:picMkLst>
        </pc:picChg>
        <pc:picChg chg="add mod">
          <ac:chgData name="Jonathan Batty" userId="07e89510-974e-40c7-b220-8245b64e6b4f" providerId="ADAL" clId="{990C71E7-CEC9-4F56-BE20-ED8CC2B9DB0B}" dt="2024-09-10T13:02:14.089" v="2217" actId="164"/>
          <ac:picMkLst>
            <pc:docMk/>
            <pc:sldMk cId="3762470699" sldId="276"/>
            <ac:picMk id="1026" creationId="{2519D251-5D49-1C79-915C-41651FB9E6DF}"/>
          </ac:picMkLst>
        </pc:picChg>
        <pc:picChg chg="del">
          <ac:chgData name="Jonathan Batty" userId="07e89510-974e-40c7-b220-8245b64e6b4f" providerId="ADAL" clId="{990C71E7-CEC9-4F56-BE20-ED8CC2B9DB0B}" dt="2024-09-10T08:22:38.457" v="378" actId="478"/>
          <ac:picMkLst>
            <pc:docMk/>
            <pc:sldMk cId="3762470699" sldId="276"/>
            <ac:picMk id="2050" creationId="{B8EC6D20-4B2F-1D94-C079-E34105CE9357}"/>
          </ac:picMkLst>
        </pc:picChg>
        <pc:picChg chg="add mod modCrop">
          <ac:chgData name="Jonathan Batty" userId="07e89510-974e-40c7-b220-8245b64e6b4f" providerId="ADAL" clId="{990C71E7-CEC9-4F56-BE20-ED8CC2B9DB0B}" dt="2024-09-10T09:08:32.209" v="933" actId="164"/>
          <ac:picMkLst>
            <pc:docMk/>
            <pc:sldMk cId="3762470699" sldId="276"/>
            <ac:picMk id="2051" creationId="{32407720-3DA4-DBDE-BD45-2588DCFF43A5}"/>
          </ac:picMkLst>
        </pc:picChg>
        <pc:picChg chg="add mod">
          <ac:chgData name="Jonathan Batty" userId="07e89510-974e-40c7-b220-8245b64e6b4f" providerId="ADAL" clId="{990C71E7-CEC9-4F56-BE20-ED8CC2B9DB0B}" dt="2024-09-10T09:08:27.298" v="932" actId="164"/>
          <ac:picMkLst>
            <pc:docMk/>
            <pc:sldMk cId="3762470699" sldId="276"/>
            <ac:picMk id="2052" creationId="{3F81169F-1FA4-8462-333C-26B948398A59}"/>
          </ac:picMkLst>
        </pc:picChg>
        <pc:picChg chg="add del mod">
          <ac:chgData name="Jonathan Batty" userId="07e89510-974e-40c7-b220-8245b64e6b4f" providerId="ADAL" clId="{990C71E7-CEC9-4F56-BE20-ED8CC2B9DB0B}" dt="2024-09-10T09:02:54.133" v="819" actId="478"/>
          <ac:picMkLst>
            <pc:docMk/>
            <pc:sldMk cId="3762470699" sldId="276"/>
            <ac:picMk id="2054" creationId="{E17F375B-75F7-04C2-B576-69BF49A8BD39}"/>
          </ac:picMkLst>
        </pc:picChg>
      </pc:sldChg>
      <pc:sldChg chg="addSp modSp add mod">
        <pc:chgData name="Jonathan Batty" userId="07e89510-974e-40c7-b220-8245b64e6b4f" providerId="ADAL" clId="{990C71E7-CEC9-4F56-BE20-ED8CC2B9DB0B}" dt="2024-09-11T11:07:44.259" v="14133" actId="20577"/>
        <pc:sldMkLst>
          <pc:docMk/>
          <pc:sldMk cId="215333716" sldId="277"/>
        </pc:sldMkLst>
        <pc:spChg chg="mod">
          <ac:chgData name="Jonathan Batty" userId="07e89510-974e-40c7-b220-8245b64e6b4f" providerId="ADAL" clId="{990C71E7-CEC9-4F56-BE20-ED8CC2B9DB0B}" dt="2024-09-11T09:37:22.430" v="11879" actId="404"/>
          <ac:spMkLst>
            <pc:docMk/>
            <pc:sldMk cId="215333716" sldId="277"/>
            <ac:spMk id="2" creationId="{FB0CC677-B7CC-8D38-E2E1-A078EA0A95EC}"/>
          </ac:spMkLst>
        </pc:spChg>
        <pc:spChg chg="mod">
          <ac:chgData name="Jonathan Batty" userId="07e89510-974e-40c7-b220-8245b64e6b4f" providerId="ADAL" clId="{990C71E7-CEC9-4F56-BE20-ED8CC2B9DB0B}" dt="2024-09-11T11:07:44.259" v="14133" actId="20577"/>
          <ac:spMkLst>
            <pc:docMk/>
            <pc:sldMk cId="215333716" sldId="277"/>
            <ac:spMk id="3" creationId="{27BEE700-CF9A-199D-090F-A5465741EC61}"/>
          </ac:spMkLst>
        </pc:spChg>
        <pc:spChg chg="add">
          <ac:chgData name="Jonathan Batty" userId="07e89510-974e-40c7-b220-8245b64e6b4f" providerId="ADAL" clId="{990C71E7-CEC9-4F56-BE20-ED8CC2B9DB0B}" dt="2024-09-11T07:48:56.423" v="9384"/>
          <ac:spMkLst>
            <pc:docMk/>
            <pc:sldMk cId="215333716" sldId="277"/>
            <ac:spMk id="4" creationId="{ECE8DD3B-7432-BC25-C48B-738DD7883739}"/>
          </ac:spMkLst>
        </pc:spChg>
      </pc:sldChg>
      <pc:sldChg chg="addSp delSp modSp new mod ord">
        <pc:chgData name="Jonathan Batty" userId="07e89510-974e-40c7-b220-8245b64e6b4f" providerId="ADAL" clId="{990C71E7-CEC9-4F56-BE20-ED8CC2B9DB0B}" dt="2024-09-11T10:59:50.163" v="13823" actId="20577"/>
        <pc:sldMkLst>
          <pc:docMk/>
          <pc:sldMk cId="4110367749" sldId="278"/>
        </pc:sldMkLst>
        <pc:spChg chg="mod">
          <ac:chgData name="Jonathan Batty" userId="07e89510-974e-40c7-b220-8245b64e6b4f" providerId="ADAL" clId="{990C71E7-CEC9-4F56-BE20-ED8CC2B9DB0B}" dt="2024-09-10T22:18:47.911" v="8425" actId="20577"/>
          <ac:spMkLst>
            <pc:docMk/>
            <pc:sldMk cId="4110367749" sldId="278"/>
            <ac:spMk id="2" creationId="{FD0657DB-E7D2-4F05-F999-707573A86AFE}"/>
          </ac:spMkLst>
        </pc:spChg>
        <pc:spChg chg="del mod">
          <ac:chgData name="Jonathan Batty" userId="07e89510-974e-40c7-b220-8245b64e6b4f" providerId="ADAL" clId="{990C71E7-CEC9-4F56-BE20-ED8CC2B9DB0B}" dt="2024-09-10T21:04:05.894" v="5061" actId="478"/>
          <ac:spMkLst>
            <pc:docMk/>
            <pc:sldMk cId="4110367749" sldId="278"/>
            <ac:spMk id="3" creationId="{0D9962A8-0295-7208-8BF3-10B55B7B1589}"/>
          </ac:spMkLst>
        </pc:spChg>
        <pc:spChg chg="add mod">
          <ac:chgData name="Jonathan Batty" userId="07e89510-974e-40c7-b220-8245b64e6b4f" providerId="ADAL" clId="{990C71E7-CEC9-4F56-BE20-ED8CC2B9DB0B}" dt="2024-09-10T21:51:11.072" v="6808" actId="404"/>
          <ac:spMkLst>
            <pc:docMk/>
            <pc:sldMk cId="4110367749" sldId="278"/>
            <ac:spMk id="6" creationId="{AC90A125-5F46-AFC4-EAD8-2CE6A63563A1}"/>
          </ac:spMkLst>
        </pc:spChg>
        <pc:spChg chg="add mod">
          <ac:chgData name="Jonathan Batty" userId="07e89510-974e-40c7-b220-8245b64e6b4f" providerId="ADAL" clId="{990C71E7-CEC9-4F56-BE20-ED8CC2B9DB0B}" dt="2024-09-10T21:51:11.072" v="6808" actId="404"/>
          <ac:spMkLst>
            <pc:docMk/>
            <pc:sldMk cId="4110367749" sldId="278"/>
            <ac:spMk id="9" creationId="{FA431B69-5978-67D4-089A-013CAC31628D}"/>
          </ac:spMkLst>
        </pc:spChg>
        <pc:spChg chg="add mod">
          <ac:chgData name="Jonathan Batty" userId="07e89510-974e-40c7-b220-8245b64e6b4f" providerId="ADAL" clId="{990C71E7-CEC9-4F56-BE20-ED8CC2B9DB0B}" dt="2024-09-10T21:51:11.072" v="6808" actId="404"/>
          <ac:spMkLst>
            <pc:docMk/>
            <pc:sldMk cId="4110367749" sldId="278"/>
            <ac:spMk id="11" creationId="{5B5BBDEC-0040-3015-6EDB-A3DB80EDA78E}"/>
          </ac:spMkLst>
        </pc:spChg>
        <pc:spChg chg="add mod">
          <ac:chgData name="Jonathan Batty" userId="07e89510-974e-40c7-b220-8245b64e6b4f" providerId="ADAL" clId="{990C71E7-CEC9-4F56-BE20-ED8CC2B9DB0B}" dt="2024-09-10T21:51:11.072" v="6808" actId="404"/>
          <ac:spMkLst>
            <pc:docMk/>
            <pc:sldMk cId="4110367749" sldId="278"/>
            <ac:spMk id="13" creationId="{3E5A2306-16AD-4B99-6A0F-0D7BC95D9B0D}"/>
          </ac:spMkLst>
        </pc:spChg>
        <pc:spChg chg="add mod">
          <ac:chgData name="Jonathan Batty" userId="07e89510-974e-40c7-b220-8245b64e6b4f" providerId="ADAL" clId="{990C71E7-CEC9-4F56-BE20-ED8CC2B9DB0B}" dt="2024-09-10T21:51:11.072" v="6808" actId="404"/>
          <ac:spMkLst>
            <pc:docMk/>
            <pc:sldMk cId="4110367749" sldId="278"/>
            <ac:spMk id="15" creationId="{4A3BBA76-0DA1-0C9B-7C16-6685EAE1D8DF}"/>
          </ac:spMkLst>
        </pc:spChg>
        <pc:spChg chg="add mod">
          <ac:chgData name="Jonathan Batty" userId="07e89510-974e-40c7-b220-8245b64e6b4f" providerId="ADAL" clId="{990C71E7-CEC9-4F56-BE20-ED8CC2B9DB0B}" dt="2024-09-11T07:30:10.229" v="9015" actId="1076"/>
          <ac:spMkLst>
            <pc:docMk/>
            <pc:sldMk cId="4110367749" sldId="278"/>
            <ac:spMk id="16" creationId="{6B7827F0-D387-96E2-9B62-1FB603E53AF0}"/>
          </ac:spMkLst>
        </pc:spChg>
        <pc:spChg chg="add mod ord">
          <ac:chgData name="Jonathan Batty" userId="07e89510-974e-40c7-b220-8245b64e6b4f" providerId="ADAL" clId="{990C71E7-CEC9-4F56-BE20-ED8CC2B9DB0B}" dt="2024-09-10T21:29:04.822" v="5967" actId="164"/>
          <ac:spMkLst>
            <pc:docMk/>
            <pc:sldMk cId="4110367749" sldId="278"/>
            <ac:spMk id="18" creationId="{890F902D-B05F-5332-C0F9-17C47138F792}"/>
          </ac:spMkLst>
        </pc:spChg>
        <pc:spChg chg="add mod">
          <ac:chgData name="Jonathan Batty" userId="07e89510-974e-40c7-b220-8245b64e6b4f" providerId="ADAL" clId="{990C71E7-CEC9-4F56-BE20-ED8CC2B9DB0B}" dt="2024-09-11T10:59:24.151" v="13816" actId="113"/>
          <ac:spMkLst>
            <pc:docMk/>
            <pc:sldMk cId="4110367749" sldId="278"/>
            <ac:spMk id="19" creationId="{6CDE9B88-EACD-393A-0398-F711022DFFBC}"/>
          </ac:spMkLst>
        </pc:spChg>
        <pc:spChg chg="add mod">
          <ac:chgData name="Jonathan Batty" userId="07e89510-974e-40c7-b220-8245b64e6b4f" providerId="ADAL" clId="{990C71E7-CEC9-4F56-BE20-ED8CC2B9DB0B}" dt="2024-09-10T21:15:56.526" v="5398" actId="571"/>
          <ac:spMkLst>
            <pc:docMk/>
            <pc:sldMk cId="4110367749" sldId="278"/>
            <ac:spMk id="20" creationId="{762588DB-BD0B-8C8A-8CA9-058460E08D66}"/>
          </ac:spMkLst>
        </pc:spChg>
        <pc:spChg chg="add mod">
          <ac:chgData name="Jonathan Batty" userId="07e89510-974e-40c7-b220-8245b64e6b4f" providerId="ADAL" clId="{990C71E7-CEC9-4F56-BE20-ED8CC2B9DB0B}" dt="2024-09-11T07:30:10.229" v="9015" actId="1076"/>
          <ac:spMkLst>
            <pc:docMk/>
            <pc:sldMk cId="4110367749" sldId="278"/>
            <ac:spMk id="21" creationId="{34B6767F-7D9F-57D2-8539-BFC03B0635E9}"/>
          </ac:spMkLst>
        </pc:spChg>
        <pc:spChg chg="add mod">
          <ac:chgData name="Jonathan Batty" userId="07e89510-974e-40c7-b220-8245b64e6b4f" providerId="ADAL" clId="{990C71E7-CEC9-4F56-BE20-ED8CC2B9DB0B}" dt="2024-09-11T08:12:07.825" v="9998" actId="1076"/>
          <ac:spMkLst>
            <pc:docMk/>
            <pc:sldMk cId="4110367749" sldId="278"/>
            <ac:spMk id="22" creationId="{72D30F84-4C03-7FC2-5DFF-9840F4DC8827}"/>
          </ac:spMkLst>
        </pc:spChg>
        <pc:spChg chg="add mod">
          <ac:chgData name="Jonathan Batty" userId="07e89510-974e-40c7-b220-8245b64e6b4f" providerId="ADAL" clId="{990C71E7-CEC9-4F56-BE20-ED8CC2B9DB0B}" dt="2024-09-11T08:11:50.339" v="9991" actId="1035"/>
          <ac:spMkLst>
            <pc:docMk/>
            <pc:sldMk cId="4110367749" sldId="278"/>
            <ac:spMk id="23" creationId="{D4758EAD-CD7B-FDB4-666D-A77E6E7ADA06}"/>
          </ac:spMkLst>
        </pc:spChg>
        <pc:spChg chg="add mod">
          <ac:chgData name="Jonathan Batty" userId="07e89510-974e-40c7-b220-8245b64e6b4f" providerId="ADAL" clId="{990C71E7-CEC9-4F56-BE20-ED8CC2B9DB0B}" dt="2024-09-11T08:12:04.725" v="9997" actId="1076"/>
          <ac:spMkLst>
            <pc:docMk/>
            <pc:sldMk cId="4110367749" sldId="278"/>
            <ac:spMk id="25" creationId="{7A4A59AD-0043-6272-7CB5-BDB2D339D42A}"/>
          </ac:spMkLst>
        </pc:spChg>
        <pc:spChg chg="add del mod">
          <ac:chgData name="Jonathan Batty" userId="07e89510-974e-40c7-b220-8245b64e6b4f" providerId="ADAL" clId="{990C71E7-CEC9-4F56-BE20-ED8CC2B9DB0B}" dt="2024-09-11T07:26:26.631" v="8725"/>
          <ac:spMkLst>
            <pc:docMk/>
            <pc:sldMk cId="4110367749" sldId="278"/>
            <ac:spMk id="27" creationId="{5C89A9B9-F4C9-6F40-128B-0D90BA9534F5}"/>
          </ac:spMkLst>
        </pc:spChg>
        <pc:spChg chg="add mod">
          <ac:chgData name="Jonathan Batty" userId="07e89510-974e-40c7-b220-8245b64e6b4f" providerId="ADAL" clId="{990C71E7-CEC9-4F56-BE20-ED8CC2B9DB0B}" dt="2024-09-10T21:49:58.262" v="6752" actId="1076"/>
          <ac:spMkLst>
            <pc:docMk/>
            <pc:sldMk cId="4110367749" sldId="278"/>
            <ac:spMk id="28" creationId="{B7F0B0D2-C225-C912-E920-670AA1B698B4}"/>
          </ac:spMkLst>
        </pc:spChg>
        <pc:spChg chg="add del mod">
          <ac:chgData name="Jonathan Batty" userId="07e89510-974e-40c7-b220-8245b64e6b4f" providerId="ADAL" clId="{990C71E7-CEC9-4F56-BE20-ED8CC2B9DB0B}" dt="2024-09-10T21:28:51.117" v="5964" actId="478"/>
          <ac:spMkLst>
            <pc:docMk/>
            <pc:sldMk cId="4110367749" sldId="278"/>
            <ac:spMk id="29" creationId="{2037FFCB-5A8E-2D4A-65DB-A2087C2D5A68}"/>
          </ac:spMkLst>
        </pc:spChg>
        <pc:spChg chg="add del mod">
          <ac:chgData name="Jonathan Batty" userId="07e89510-974e-40c7-b220-8245b64e6b4f" providerId="ADAL" clId="{990C71E7-CEC9-4F56-BE20-ED8CC2B9DB0B}" dt="2024-09-10T21:31:44.885" v="6007" actId="164"/>
          <ac:spMkLst>
            <pc:docMk/>
            <pc:sldMk cId="4110367749" sldId="278"/>
            <ac:spMk id="37" creationId="{2174E3CD-F8DE-F672-C6E3-43D5418D30D3}"/>
          </ac:spMkLst>
        </pc:spChg>
        <pc:spChg chg="mod">
          <ac:chgData name="Jonathan Batty" userId="07e89510-974e-40c7-b220-8245b64e6b4f" providerId="ADAL" clId="{990C71E7-CEC9-4F56-BE20-ED8CC2B9DB0B}" dt="2024-09-10T21:31:52.682" v="6009" actId="571"/>
          <ac:spMkLst>
            <pc:docMk/>
            <pc:sldMk cId="4110367749" sldId="278"/>
            <ac:spMk id="50" creationId="{38376E0A-A5A5-D4CD-FCB2-42498C923852}"/>
          </ac:spMkLst>
        </pc:spChg>
        <pc:spChg chg="mod">
          <ac:chgData name="Jonathan Batty" userId="07e89510-974e-40c7-b220-8245b64e6b4f" providerId="ADAL" clId="{990C71E7-CEC9-4F56-BE20-ED8CC2B9DB0B}" dt="2024-09-10T21:31:54.608" v="6010" actId="571"/>
          <ac:spMkLst>
            <pc:docMk/>
            <pc:sldMk cId="4110367749" sldId="278"/>
            <ac:spMk id="59" creationId="{DFDC0372-DD17-DF49-77B9-F300C838CD17}"/>
          </ac:spMkLst>
        </pc:spChg>
        <pc:spChg chg="mod">
          <ac:chgData name="Jonathan Batty" userId="07e89510-974e-40c7-b220-8245b64e6b4f" providerId="ADAL" clId="{990C71E7-CEC9-4F56-BE20-ED8CC2B9DB0B}" dt="2024-09-10T21:31:55.976" v="6011" actId="571"/>
          <ac:spMkLst>
            <pc:docMk/>
            <pc:sldMk cId="4110367749" sldId="278"/>
            <ac:spMk id="68" creationId="{4F9418AC-B717-E5FB-A2B6-24CBE7850F23}"/>
          </ac:spMkLst>
        </pc:spChg>
        <pc:spChg chg="mod">
          <ac:chgData name="Jonathan Batty" userId="07e89510-974e-40c7-b220-8245b64e6b4f" providerId="ADAL" clId="{990C71E7-CEC9-4F56-BE20-ED8CC2B9DB0B}" dt="2024-09-10T21:31:56.980" v="6012" actId="571"/>
          <ac:spMkLst>
            <pc:docMk/>
            <pc:sldMk cId="4110367749" sldId="278"/>
            <ac:spMk id="77" creationId="{889E5CB2-2C54-B8E3-AA1C-C583B430C068}"/>
          </ac:spMkLst>
        </pc:spChg>
        <pc:spChg chg="add mod">
          <ac:chgData name="Jonathan Batty" userId="07e89510-974e-40c7-b220-8245b64e6b4f" providerId="ADAL" clId="{990C71E7-CEC9-4F56-BE20-ED8CC2B9DB0B}" dt="2024-09-11T07:30:10.229" v="9015" actId="1076"/>
          <ac:spMkLst>
            <pc:docMk/>
            <pc:sldMk cId="4110367749" sldId="278"/>
            <ac:spMk id="85" creationId="{2D17D3C1-7B09-2802-1001-EB0647B4C495}"/>
          </ac:spMkLst>
        </pc:spChg>
        <pc:spChg chg="add del mod">
          <ac:chgData name="Jonathan Batty" userId="07e89510-974e-40c7-b220-8245b64e6b4f" providerId="ADAL" clId="{990C71E7-CEC9-4F56-BE20-ED8CC2B9DB0B}" dt="2024-09-10T21:32:43.408" v="6034" actId="478"/>
          <ac:spMkLst>
            <pc:docMk/>
            <pc:sldMk cId="4110367749" sldId="278"/>
            <ac:spMk id="86" creationId="{8EA96EA6-25C5-AA8E-83FC-B3A5956F6809}"/>
          </ac:spMkLst>
        </pc:spChg>
        <pc:spChg chg="add mod">
          <ac:chgData name="Jonathan Batty" userId="07e89510-974e-40c7-b220-8245b64e6b4f" providerId="ADAL" clId="{990C71E7-CEC9-4F56-BE20-ED8CC2B9DB0B}" dt="2024-09-11T07:30:56.147" v="9045" actId="20577"/>
          <ac:spMkLst>
            <pc:docMk/>
            <pc:sldMk cId="4110367749" sldId="278"/>
            <ac:spMk id="87" creationId="{83F92452-0693-C38F-1125-36C430054011}"/>
          </ac:spMkLst>
        </pc:spChg>
        <pc:spChg chg="add del mod">
          <ac:chgData name="Jonathan Batty" userId="07e89510-974e-40c7-b220-8245b64e6b4f" providerId="ADAL" clId="{990C71E7-CEC9-4F56-BE20-ED8CC2B9DB0B}" dt="2024-09-11T07:24:41.314" v="8689" actId="478"/>
          <ac:spMkLst>
            <pc:docMk/>
            <pc:sldMk cId="4110367749" sldId="278"/>
            <ac:spMk id="101" creationId="{E2191776-57F8-BED7-7B89-DEDC516BCD64}"/>
          </ac:spMkLst>
        </pc:spChg>
        <pc:spChg chg="add mod">
          <ac:chgData name="Jonathan Batty" userId="07e89510-974e-40c7-b220-8245b64e6b4f" providerId="ADAL" clId="{990C71E7-CEC9-4F56-BE20-ED8CC2B9DB0B}" dt="2024-09-11T08:12:17" v="10004" actId="1036"/>
          <ac:spMkLst>
            <pc:docMk/>
            <pc:sldMk cId="4110367749" sldId="278"/>
            <ac:spMk id="102" creationId="{A1BFCBF9-FDAE-1891-1E85-09551C5B152C}"/>
          </ac:spMkLst>
        </pc:spChg>
        <pc:spChg chg="add mod">
          <ac:chgData name="Jonathan Batty" userId="07e89510-974e-40c7-b220-8245b64e6b4f" providerId="ADAL" clId="{990C71E7-CEC9-4F56-BE20-ED8CC2B9DB0B}" dt="2024-09-11T08:12:17" v="10004" actId="1036"/>
          <ac:spMkLst>
            <pc:docMk/>
            <pc:sldMk cId="4110367749" sldId="278"/>
            <ac:spMk id="104" creationId="{466B0B31-AEBF-50C1-BE2B-3AF2D790DB01}"/>
          </ac:spMkLst>
        </pc:spChg>
        <pc:spChg chg="add del mod">
          <ac:chgData name="Jonathan Batty" userId="07e89510-974e-40c7-b220-8245b64e6b4f" providerId="ADAL" clId="{990C71E7-CEC9-4F56-BE20-ED8CC2B9DB0B}" dt="2024-09-10T21:48:00.768" v="6613" actId="478"/>
          <ac:spMkLst>
            <pc:docMk/>
            <pc:sldMk cId="4110367749" sldId="278"/>
            <ac:spMk id="105" creationId="{AE7AA0C9-4B4E-78B5-7336-52DB4497D081}"/>
          </ac:spMkLst>
        </pc:spChg>
        <pc:spChg chg="add mod">
          <ac:chgData name="Jonathan Batty" userId="07e89510-974e-40c7-b220-8245b64e6b4f" providerId="ADAL" clId="{990C71E7-CEC9-4F56-BE20-ED8CC2B9DB0B}" dt="2024-09-11T08:12:17" v="10004" actId="1036"/>
          <ac:spMkLst>
            <pc:docMk/>
            <pc:sldMk cId="4110367749" sldId="278"/>
            <ac:spMk id="106" creationId="{97844524-3E18-0978-4872-76DF3ED8FC4C}"/>
          </ac:spMkLst>
        </pc:spChg>
        <pc:spChg chg="add mod">
          <ac:chgData name="Jonathan Batty" userId="07e89510-974e-40c7-b220-8245b64e6b4f" providerId="ADAL" clId="{990C71E7-CEC9-4F56-BE20-ED8CC2B9DB0B}" dt="2024-09-11T10:59:50.163" v="13823" actId="20577"/>
          <ac:spMkLst>
            <pc:docMk/>
            <pc:sldMk cId="4110367749" sldId="278"/>
            <ac:spMk id="108" creationId="{4042F74B-6EED-983D-F148-3055EA11C995}"/>
          </ac:spMkLst>
        </pc:spChg>
        <pc:spChg chg="add mod">
          <ac:chgData name="Jonathan Batty" userId="07e89510-974e-40c7-b220-8245b64e6b4f" providerId="ADAL" clId="{990C71E7-CEC9-4F56-BE20-ED8CC2B9DB0B}" dt="2024-09-11T07:31:56.569" v="9053"/>
          <ac:spMkLst>
            <pc:docMk/>
            <pc:sldMk cId="4110367749" sldId="278"/>
            <ac:spMk id="109" creationId="{4E7E693E-D043-699C-EACA-D518E155873C}"/>
          </ac:spMkLst>
        </pc:spChg>
        <pc:spChg chg="add mod topLvl">
          <ac:chgData name="Jonathan Batty" userId="07e89510-974e-40c7-b220-8245b64e6b4f" providerId="ADAL" clId="{990C71E7-CEC9-4F56-BE20-ED8CC2B9DB0B}" dt="2024-09-11T07:35:18.841" v="9117" actId="164"/>
          <ac:spMkLst>
            <pc:docMk/>
            <pc:sldMk cId="4110367749" sldId="278"/>
            <ac:spMk id="116" creationId="{10C770BE-085D-3C89-33F4-3C36ADFBE2EB}"/>
          </ac:spMkLst>
        </pc:spChg>
        <pc:spChg chg="mod">
          <ac:chgData name="Jonathan Batty" userId="07e89510-974e-40c7-b220-8245b64e6b4f" providerId="ADAL" clId="{990C71E7-CEC9-4F56-BE20-ED8CC2B9DB0B}" dt="2024-09-11T07:34:36.159" v="9106" actId="14100"/>
          <ac:spMkLst>
            <pc:docMk/>
            <pc:sldMk cId="4110367749" sldId="278"/>
            <ac:spMk id="133" creationId="{1FEF272E-8EB6-3EDF-173A-16349A10852D}"/>
          </ac:spMkLst>
        </pc:spChg>
        <pc:spChg chg="mod">
          <ac:chgData name="Jonathan Batty" userId="07e89510-974e-40c7-b220-8245b64e6b4f" providerId="ADAL" clId="{990C71E7-CEC9-4F56-BE20-ED8CC2B9DB0B}" dt="2024-09-11T07:34:42.361" v="9109" actId="14100"/>
          <ac:spMkLst>
            <pc:docMk/>
            <pc:sldMk cId="4110367749" sldId="278"/>
            <ac:spMk id="142" creationId="{A0390534-EA2D-FBFB-96F1-1ADC99FB91B5}"/>
          </ac:spMkLst>
        </pc:spChg>
        <pc:spChg chg="add mod">
          <ac:chgData name="Jonathan Batty" userId="07e89510-974e-40c7-b220-8245b64e6b4f" providerId="ADAL" clId="{990C71E7-CEC9-4F56-BE20-ED8CC2B9DB0B}" dt="2024-09-11T07:36:03.256" v="9131" actId="164"/>
          <ac:spMkLst>
            <pc:docMk/>
            <pc:sldMk cId="4110367749" sldId="278"/>
            <ac:spMk id="150" creationId="{033CD9C7-FD61-22B9-2C2A-1010D9EF6B51}"/>
          </ac:spMkLst>
        </pc:spChg>
        <pc:spChg chg="add mod">
          <ac:chgData name="Jonathan Batty" userId="07e89510-974e-40c7-b220-8245b64e6b4f" providerId="ADAL" clId="{990C71E7-CEC9-4F56-BE20-ED8CC2B9DB0B}" dt="2024-09-11T07:36:01.256" v="9130" actId="164"/>
          <ac:spMkLst>
            <pc:docMk/>
            <pc:sldMk cId="4110367749" sldId="278"/>
            <ac:spMk id="151" creationId="{A4959148-AE5A-516F-AC93-BD571AC2A239}"/>
          </ac:spMkLst>
        </pc:spChg>
        <pc:spChg chg="add mod topLvl">
          <ac:chgData name="Jonathan Batty" userId="07e89510-974e-40c7-b220-8245b64e6b4f" providerId="ADAL" clId="{990C71E7-CEC9-4F56-BE20-ED8CC2B9DB0B}" dt="2024-09-11T07:45:31.072" v="9310" actId="164"/>
          <ac:spMkLst>
            <pc:docMk/>
            <pc:sldMk cId="4110367749" sldId="278"/>
            <ac:spMk id="152" creationId="{5B88E1E3-21FC-B213-F3C3-331701ADE786}"/>
          </ac:spMkLst>
        </pc:spChg>
        <pc:spChg chg="mod">
          <ac:chgData name="Jonathan Batty" userId="07e89510-974e-40c7-b220-8245b64e6b4f" providerId="ADAL" clId="{990C71E7-CEC9-4F56-BE20-ED8CC2B9DB0B}" dt="2024-09-11T07:35:37.347" v="9121" actId="571"/>
          <ac:spMkLst>
            <pc:docMk/>
            <pc:sldMk cId="4110367749" sldId="278"/>
            <ac:spMk id="162" creationId="{7E0CD027-46D1-4A2B-64AB-EC2515E3C1C4}"/>
          </ac:spMkLst>
        </pc:spChg>
        <pc:spChg chg="mod topLvl">
          <ac:chgData name="Jonathan Batty" userId="07e89510-974e-40c7-b220-8245b64e6b4f" providerId="ADAL" clId="{990C71E7-CEC9-4F56-BE20-ED8CC2B9DB0B}" dt="2024-09-11T07:45:31.072" v="9310" actId="164"/>
          <ac:spMkLst>
            <pc:docMk/>
            <pc:sldMk cId="4110367749" sldId="278"/>
            <ac:spMk id="173" creationId="{E60D6DED-E20B-32D3-2D0A-B0240C1C0B41}"/>
          </ac:spMkLst>
        </pc:spChg>
        <pc:spChg chg="add mod">
          <ac:chgData name="Jonathan Batty" userId="07e89510-974e-40c7-b220-8245b64e6b4f" providerId="ADAL" clId="{990C71E7-CEC9-4F56-BE20-ED8CC2B9DB0B}" dt="2024-09-11T07:38:51.357" v="9179" actId="164"/>
          <ac:spMkLst>
            <pc:docMk/>
            <pc:sldMk cId="4110367749" sldId="278"/>
            <ac:spMk id="186" creationId="{7F383C8C-3360-913E-A461-3CB3373A7C28}"/>
          </ac:spMkLst>
        </pc:spChg>
        <pc:spChg chg="add mod topLvl">
          <ac:chgData name="Jonathan Batty" userId="07e89510-974e-40c7-b220-8245b64e6b4f" providerId="ADAL" clId="{990C71E7-CEC9-4F56-BE20-ED8CC2B9DB0B}" dt="2024-09-11T07:45:31.072" v="9310" actId="164"/>
          <ac:spMkLst>
            <pc:docMk/>
            <pc:sldMk cId="4110367749" sldId="278"/>
            <ac:spMk id="187" creationId="{4A0FBD36-3CBB-E152-A992-1F609E7D9958}"/>
          </ac:spMkLst>
        </pc:spChg>
        <pc:spChg chg="add mod topLvl">
          <ac:chgData name="Jonathan Batty" userId="07e89510-974e-40c7-b220-8245b64e6b4f" providerId="ADAL" clId="{990C71E7-CEC9-4F56-BE20-ED8CC2B9DB0B}" dt="2024-09-11T07:45:31.072" v="9310" actId="164"/>
          <ac:spMkLst>
            <pc:docMk/>
            <pc:sldMk cId="4110367749" sldId="278"/>
            <ac:spMk id="188" creationId="{3DED99BA-8AEB-9595-4D52-285C8798E9E0}"/>
          </ac:spMkLst>
        </pc:spChg>
        <pc:spChg chg="add mod">
          <ac:chgData name="Jonathan Batty" userId="07e89510-974e-40c7-b220-8245b64e6b4f" providerId="ADAL" clId="{990C71E7-CEC9-4F56-BE20-ED8CC2B9DB0B}" dt="2024-09-11T07:38:51.357" v="9179" actId="164"/>
          <ac:spMkLst>
            <pc:docMk/>
            <pc:sldMk cId="4110367749" sldId="278"/>
            <ac:spMk id="189" creationId="{12DD4CAC-CD31-9789-1664-0E1BA032BDC3}"/>
          </ac:spMkLst>
        </pc:spChg>
        <pc:spChg chg="add mod topLvl">
          <ac:chgData name="Jonathan Batty" userId="07e89510-974e-40c7-b220-8245b64e6b4f" providerId="ADAL" clId="{990C71E7-CEC9-4F56-BE20-ED8CC2B9DB0B}" dt="2024-09-11T07:45:31.072" v="9310" actId="164"/>
          <ac:spMkLst>
            <pc:docMk/>
            <pc:sldMk cId="4110367749" sldId="278"/>
            <ac:spMk id="190" creationId="{BA17A528-3E14-B383-6D5A-448AFEE7DD92}"/>
          </ac:spMkLst>
        </pc:spChg>
        <pc:spChg chg="add mod">
          <ac:chgData name="Jonathan Batty" userId="07e89510-974e-40c7-b220-8245b64e6b4f" providerId="ADAL" clId="{990C71E7-CEC9-4F56-BE20-ED8CC2B9DB0B}" dt="2024-09-11T07:37:00.656" v="9153" actId="571"/>
          <ac:spMkLst>
            <pc:docMk/>
            <pc:sldMk cId="4110367749" sldId="278"/>
            <ac:spMk id="191" creationId="{14FAB440-D7E9-E917-9CB8-E58457B69648}"/>
          </ac:spMkLst>
        </pc:spChg>
        <pc:spChg chg="add mod topLvl">
          <ac:chgData name="Jonathan Batty" userId="07e89510-974e-40c7-b220-8245b64e6b4f" providerId="ADAL" clId="{990C71E7-CEC9-4F56-BE20-ED8CC2B9DB0B}" dt="2024-09-11T07:45:31.072" v="9310" actId="164"/>
          <ac:spMkLst>
            <pc:docMk/>
            <pc:sldMk cId="4110367749" sldId="278"/>
            <ac:spMk id="192" creationId="{A17DB2B9-C262-2A7E-013A-EBCF57626A94}"/>
          </ac:spMkLst>
        </pc:spChg>
        <pc:spChg chg="mod topLvl">
          <ac:chgData name="Jonathan Batty" userId="07e89510-974e-40c7-b220-8245b64e6b4f" providerId="ADAL" clId="{990C71E7-CEC9-4F56-BE20-ED8CC2B9DB0B}" dt="2024-09-11T07:47:23.134" v="9352" actId="164"/>
          <ac:spMkLst>
            <pc:docMk/>
            <pc:sldMk cId="4110367749" sldId="278"/>
            <ac:spMk id="227" creationId="{1D869305-BD9E-3A3C-B590-3573A2FFC934}"/>
          </ac:spMkLst>
        </pc:spChg>
        <pc:spChg chg="mod">
          <ac:chgData name="Jonathan Batty" userId="07e89510-974e-40c7-b220-8245b64e6b4f" providerId="ADAL" clId="{990C71E7-CEC9-4F56-BE20-ED8CC2B9DB0B}" dt="2024-09-11T07:42:50.659" v="9255" actId="165"/>
          <ac:spMkLst>
            <pc:docMk/>
            <pc:sldMk cId="4110367749" sldId="278"/>
            <ac:spMk id="229" creationId="{55BDA875-2C05-0E9E-368B-48685B1BCEF4}"/>
          </ac:spMkLst>
        </pc:spChg>
        <pc:spChg chg="del mod topLvl">
          <ac:chgData name="Jonathan Batty" userId="07e89510-974e-40c7-b220-8245b64e6b4f" providerId="ADAL" clId="{990C71E7-CEC9-4F56-BE20-ED8CC2B9DB0B}" dt="2024-09-11T07:43:01.607" v="9258" actId="478"/>
          <ac:spMkLst>
            <pc:docMk/>
            <pc:sldMk cId="4110367749" sldId="278"/>
            <ac:spMk id="241" creationId="{2F265E74-BE38-E7E1-7C99-42DA01419578}"/>
          </ac:spMkLst>
        </pc:spChg>
        <pc:spChg chg="del mod topLvl">
          <ac:chgData name="Jonathan Batty" userId="07e89510-974e-40c7-b220-8245b64e6b4f" providerId="ADAL" clId="{990C71E7-CEC9-4F56-BE20-ED8CC2B9DB0B}" dt="2024-09-11T07:43:01.607" v="9258" actId="478"/>
          <ac:spMkLst>
            <pc:docMk/>
            <pc:sldMk cId="4110367749" sldId="278"/>
            <ac:spMk id="242" creationId="{DE1306DA-4C4D-B77E-99AA-9880BEDC7832}"/>
          </ac:spMkLst>
        </pc:spChg>
        <pc:spChg chg="del mod topLvl">
          <ac:chgData name="Jonathan Batty" userId="07e89510-974e-40c7-b220-8245b64e6b4f" providerId="ADAL" clId="{990C71E7-CEC9-4F56-BE20-ED8CC2B9DB0B}" dt="2024-09-11T07:43:31.431" v="9266" actId="478"/>
          <ac:spMkLst>
            <pc:docMk/>
            <pc:sldMk cId="4110367749" sldId="278"/>
            <ac:spMk id="243" creationId="{3DE51B23-3AEA-2271-299E-D47B68D2F4A6}"/>
          </ac:spMkLst>
        </pc:spChg>
        <pc:spChg chg="mod">
          <ac:chgData name="Jonathan Batty" userId="07e89510-974e-40c7-b220-8245b64e6b4f" providerId="ADAL" clId="{990C71E7-CEC9-4F56-BE20-ED8CC2B9DB0B}" dt="2024-09-11T07:43:06.266" v="9259" actId="165"/>
          <ac:spMkLst>
            <pc:docMk/>
            <pc:sldMk cId="4110367749" sldId="278"/>
            <ac:spMk id="245" creationId="{5C4A5267-37FC-6B47-F8AF-A382AD117CA7}"/>
          </ac:spMkLst>
        </pc:spChg>
        <pc:spChg chg="del mod topLvl">
          <ac:chgData name="Jonathan Batty" userId="07e89510-974e-40c7-b220-8245b64e6b4f" providerId="ADAL" clId="{990C71E7-CEC9-4F56-BE20-ED8CC2B9DB0B}" dt="2024-09-11T07:43:01.607" v="9258" actId="478"/>
          <ac:spMkLst>
            <pc:docMk/>
            <pc:sldMk cId="4110367749" sldId="278"/>
            <ac:spMk id="257" creationId="{BB98F41B-CF3A-6E21-E56B-687559F3857A}"/>
          </ac:spMkLst>
        </pc:spChg>
        <pc:spChg chg="del mod topLvl">
          <ac:chgData name="Jonathan Batty" userId="07e89510-974e-40c7-b220-8245b64e6b4f" providerId="ADAL" clId="{990C71E7-CEC9-4F56-BE20-ED8CC2B9DB0B}" dt="2024-09-11T07:43:01.607" v="9258" actId="478"/>
          <ac:spMkLst>
            <pc:docMk/>
            <pc:sldMk cId="4110367749" sldId="278"/>
            <ac:spMk id="258" creationId="{F5A61E38-9FAF-EC53-2F23-AAD3405D92C3}"/>
          </ac:spMkLst>
        </pc:spChg>
        <pc:spChg chg="del mod topLvl">
          <ac:chgData name="Jonathan Batty" userId="07e89510-974e-40c7-b220-8245b64e6b4f" providerId="ADAL" clId="{990C71E7-CEC9-4F56-BE20-ED8CC2B9DB0B}" dt="2024-09-11T07:43:01.607" v="9258" actId="478"/>
          <ac:spMkLst>
            <pc:docMk/>
            <pc:sldMk cId="4110367749" sldId="278"/>
            <ac:spMk id="259" creationId="{CA5B25D1-8813-0532-2E6B-BB1DF38629EA}"/>
          </ac:spMkLst>
        </pc:spChg>
        <pc:spChg chg="del mod topLvl">
          <ac:chgData name="Jonathan Batty" userId="07e89510-974e-40c7-b220-8245b64e6b4f" providerId="ADAL" clId="{990C71E7-CEC9-4F56-BE20-ED8CC2B9DB0B}" dt="2024-09-11T07:43:01.607" v="9258" actId="478"/>
          <ac:spMkLst>
            <pc:docMk/>
            <pc:sldMk cId="4110367749" sldId="278"/>
            <ac:spMk id="260" creationId="{B800A1B9-28C7-8917-BBE6-A2E1EFE215D3}"/>
          </ac:spMkLst>
        </pc:spChg>
        <pc:spChg chg="del mod topLvl">
          <ac:chgData name="Jonathan Batty" userId="07e89510-974e-40c7-b220-8245b64e6b4f" providerId="ADAL" clId="{990C71E7-CEC9-4F56-BE20-ED8CC2B9DB0B}" dt="2024-09-11T07:43:30.390" v="9265" actId="478"/>
          <ac:spMkLst>
            <pc:docMk/>
            <pc:sldMk cId="4110367749" sldId="278"/>
            <ac:spMk id="261" creationId="{381CB10C-0542-8E9E-73D3-CD84D502868E}"/>
          </ac:spMkLst>
        </pc:spChg>
        <pc:spChg chg="mod">
          <ac:chgData name="Jonathan Batty" userId="07e89510-974e-40c7-b220-8245b64e6b4f" providerId="ADAL" clId="{990C71E7-CEC9-4F56-BE20-ED8CC2B9DB0B}" dt="2024-09-11T07:43:10.547" v="9261" actId="165"/>
          <ac:spMkLst>
            <pc:docMk/>
            <pc:sldMk cId="4110367749" sldId="278"/>
            <ac:spMk id="263" creationId="{84382766-5913-02AD-E778-38715AE57958}"/>
          </ac:spMkLst>
        </pc:spChg>
        <pc:spChg chg="add mod">
          <ac:chgData name="Jonathan Batty" userId="07e89510-974e-40c7-b220-8245b64e6b4f" providerId="ADAL" clId="{990C71E7-CEC9-4F56-BE20-ED8CC2B9DB0B}" dt="2024-09-11T07:47:20.814" v="9351" actId="164"/>
          <ac:spMkLst>
            <pc:docMk/>
            <pc:sldMk cId="4110367749" sldId="278"/>
            <ac:spMk id="274" creationId="{B59D95CD-52F7-672B-3049-6AE91EB9D6F2}"/>
          </ac:spMkLst>
        </pc:spChg>
        <pc:spChg chg="add mod">
          <ac:chgData name="Jonathan Batty" userId="07e89510-974e-40c7-b220-8245b64e6b4f" providerId="ADAL" clId="{990C71E7-CEC9-4F56-BE20-ED8CC2B9DB0B}" dt="2024-09-11T07:47:17.525" v="9350" actId="164"/>
          <ac:spMkLst>
            <pc:docMk/>
            <pc:sldMk cId="4110367749" sldId="278"/>
            <ac:spMk id="275" creationId="{35F9647D-EEC6-AAF3-CFB2-586F446B5A7E}"/>
          </ac:spMkLst>
        </pc:spChg>
        <pc:spChg chg="add mod">
          <ac:chgData name="Jonathan Batty" userId="07e89510-974e-40c7-b220-8245b64e6b4f" providerId="ADAL" clId="{990C71E7-CEC9-4F56-BE20-ED8CC2B9DB0B}" dt="2024-09-11T07:47:15.390" v="9349" actId="164"/>
          <ac:spMkLst>
            <pc:docMk/>
            <pc:sldMk cId="4110367749" sldId="278"/>
            <ac:spMk id="276" creationId="{9ECCD28B-E6E3-57FC-8B5F-01B3A93DB0F5}"/>
          </ac:spMkLst>
        </pc:spChg>
        <pc:spChg chg="add mod">
          <ac:chgData name="Jonathan Batty" userId="07e89510-974e-40c7-b220-8245b64e6b4f" providerId="ADAL" clId="{990C71E7-CEC9-4F56-BE20-ED8CC2B9DB0B}" dt="2024-09-11T07:47:13.166" v="9348" actId="164"/>
          <ac:spMkLst>
            <pc:docMk/>
            <pc:sldMk cId="4110367749" sldId="278"/>
            <ac:spMk id="277" creationId="{34036777-1F0C-8902-E59D-1CA81B41228A}"/>
          </ac:spMkLst>
        </pc:spChg>
        <pc:spChg chg="add del mod">
          <ac:chgData name="Jonathan Batty" userId="07e89510-974e-40c7-b220-8245b64e6b4f" providerId="ADAL" clId="{990C71E7-CEC9-4F56-BE20-ED8CC2B9DB0B}" dt="2024-09-11T07:44:23.285" v="9291"/>
          <ac:spMkLst>
            <pc:docMk/>
            <pc:sldMk cId="4110367749" sldId="278"/>
            <ac:spMk id="278" creationId="{F1707DC6-4036-5322-266B-A36772B0170B}"/>
          </ac:spMkLst>
        </pc:spChg>
        <pc:spChg chg="add mod">
          <ac:chgData name="Jonathan Batty" userId="07e89510-974e-40c7-b220-8245b64e6b4f" providerId="ADAL" clId="{990C71E7-CEC9-4F56-BE20-ED8CC2B9DB0B}" dt="2024-09-11T07:46:09.804" v="9322" actId="164"/>
          <ac:spMkLst>
            <pc:docMk/>
            <pc:sldMk cId="4110367749" sldId="278"/>
            <ac:spMk id="279" creationId="{5C814FE5-C0B9-B4A8-2B78-ED887A177F4B}"/>
          </ac:spMkLst>
        </pc:spChg>
        <pc:spChg chg="add mod">
          <ac:chgData name="Jonathan Batty" userId="07e89510-974e-40c7-b220-8245b64e6b4f" providerId="ADAL" clId="{990C71E7-CEC9-4F56-BE20-ED8CC2B9DB0B}" dt="2024-09-11T07:46:09.804" v="9322" actId="164"/>
          <ac:spMkLst>
            <pc:docMk/>
            <pc:sldMk cId="4110367749" sldId="278"/>
            <ac:spMk id="280" creationId="{98DB2BCD-6FB4-F2C3-7591-2D11458C274E}"/>
          </ac:spMkLst>
        </pc:spChg>
        <pc:spChg chg="add mod">
          <ac:chgData name="Jonathan Batty" userId="07e89510-974e-40c7-b220-8245b64e6b4f" providerId="ADAL" clId="{990C71E7-CEC9-4F56-BE20-ED8CC2B9DB0B}" dt="2024-09-11T07:46:09.804" v="9322" actId="164"/>
          <ac:spMkLst>
            <pc:docMk/>
            <pc:sldMk cId="4110367749" sldId="278"/>
            <ac:spMk id="282" creationId="{67001533-1C72-89A4-9696-F1DF0DD0CEE2}"/>
          </ac:spMkLst>
        </pc:spChg>
        <pc:spChg chg="add mod">
          <ac:chgData name="Jonathan Batty" userId="07e89510-974e-40c7-b220-8245b64e6b4f" providerId="ADAL" clId="{990C71E7-CEC9-4F56-BE20-ED8CC2B9DB0B}" dt="2024-09-11T07:46:09.804" v="9322" actId="164"/>
          <ac:spMkLst>
            <pc:docMk/>
            <pc:sldMk cId="4110367749" sldId="278"/>
            <ac:spMk id="283" creationId="{8255F82A-91F2-6182-E813-E810EA2651C4}"/>
          </ac:spMkLst>
        </pc:spChg>
        <pc:spChg chg="add mod">
          <ac:chgData name="Jonathan Batty" userId="07e89510-974e-40c7-b220-8245b64e6b4f" providerId="ADAL" clId="{990C71E7-CEC9-4F56-BE20-ED8CC2B9DB0B}" dt="2024-09-11T07:46:09.804" v="9322" actId="164"/>
          <ac:spMkLst>
            <pc:docMk/>
            <pc:sldMk cId="4110367749" sldId="278"/>
            <ac:spMk id="284" creationId="{8BD5D449-80CA-987A-BB75-006E0A27C51A}"/>
          </ac:spMkLst>
        </pc:spChg>
        <pc:spChg chg="add mod">
          <ac:chgData name="Jonathan Batty" userId="07e89510-974e-40c7-b220-8245b64e6b4f" providerId="ADAL" clId="{990C71E7-CEC9-4F56-BE20-ED8CC2B9DB0B}" dt="2024-09-11T07:46:09.804" v="9322" actId="164"/>
          <ac:spMkLst>
            <pc:docMk/>
            <pc:sldMk cId="4110367749" sldId="278"/>
            <ac:spMk id="285" creationId="{D60908AA-8A73-4F4C-0D4C-67D9380ECF37}"/>
          </ac:spMkLst>
        </pc:spChg>
        <pc:spChg chg="add mod">
          <ac:chgData name="Jonathan Batty" userId="07e89510-974e-40c7-b220-8245b64e6b4f" providerId="ADAL" clId="{990C71E7-CEC9-4F56-BE20-ED8CC2B9DB0B}" dt="2024-09-11T07:46:09.804" v="9322" actId="164"/>
          <ac:spMkLst>
            <pc:docMk/>
            <pc:sldMk cId="4110367749" sldId="278"/>
            <ac:spMk id="286" creationId="{BA68BECE-1232-DD58-B6E1-F7050D7892CA}"/>
          </ac:spMkLst>
        </pc:spChg>
        <pc:spChg chg="add mod">
          <ac:chgData name="Jonathan Batty" userId="07e89510-974e-40c7-b220-8245b64e6b4f" providerId="ADAL" clId="{990C71E7-CEC9-4F56-BE20-ED8CC2B9DB0B}" dt="2024-09-11T07:46:09.804" v="9322" actId="164"/>
          <ac:spMkLst>
            <pc:docMk/>
            <pc:sldMk cId="4110367749" sldId="278"/>
            <ac:spMk id="287" creationId="{4382F108-A4EF-B3E2-FC0F-879F896AA641}"/>
          </ac:spMkLst>
        </pc:spChg>
        <pc:spChg chg="add mod">
          <ac:chgData name="Jonathan Batty" userId="07e89510-974e-40c7-b220-8245b64e6b4f" providerId="ADAL" clId="{990C71E7-CEC9-4F56-BE20-ED8CC2B9DB0B}" dt="2024-09-11T07:46:09.804" v="9322" actId="164"/>
          <ac:spMkLst>
            <pc:docMk/>
            <pc:sldMk cId="4110367749" sldId="278"/>
            <ac:spMk id="288" creationId="{ABAE550C-758E-4E82-3C7D-365027769799}"/>
          </ac:spMkLst>
        </pc:spChg>
        <pc:spChg chg="add mod">
          <ac:chgData name="Jonathan Batty" userId="07e89510-974e-40c7-b220-8245b64e6b4f" providerId="ADAL" clId="{990C71E7-CEC9-4F56-BE20-ED8CC2B9DB0B}" dt="2024-09-11T07:46:09.804" v="9322" actId="164"/>
          <ac:spMkLst>
            <pc:docMk/>
            <pc:sldMk cId="4110367749" sldId="278"/>
            <ac:spMk id="289" creationId="{3D030CDF-8293-A038-618E-3D43CEDE2C8C}"/>
          </ac:spMkLst>
        </pc:spChg>
        <pc:spChg chg="mod">
          <ac:chgData name="Jonathan Batty" userId="07e89510-974e-40c7-b220-8245b64e6b4f" providerId="ADAL" clId="{990C71E7-CEC9-4F56-BE20-ED8CC2B9DB0B}" dt="2024-09-11T07:46:12.604" v="9323" actId="571"/>
          <ac:spMkLst>
            <pc:docMk/>
            <pc:sldMk cId="4110367749" sldId="278"/>
            <ac:spMk id="292" creationId="{12029757-E1CC-3FAC-A1C8-3F1C82D41113}"/>
          </ac:spMkLst>
        </pc:spChg>
        <pc:spChg chg="mod">
          <ac:chgData name="Jonathan Batty" userId="07e89510-974e-40c7-b220-8245b64e6b4f" providerId="ADAL" clId="{990C71E7-CEC9-4F56-BE20-ED8CC2B9DB0B}" dt="2024-09-11T07:46:36.702" v="9333" actId="20577"/>
          <ac:spMkLst>
            <pc:docMk/>
            <pc:sldMk cId="4110367749" sldId="278"/>
            <ac:spMk id="293" creationId="{4CEFD3FC-7D77-0E21-88BE-3D42471086D7}"/>
          </ac:spMkLst>
        </pc:spChg>
        <pc:spChg chg="mod">
          <ac:chgData name="Jonathan Batty" userId="07e89510-974e-40c7-b220-8245b64e6b4f" providerId="ADAL" clId="{990C71E7-CEC9-4F56-BE20-ED8CC2B9DB0B}" dt="2024-09-11T07:46:12.604" v="9323" actId="571"/>
          <ac:spMkLst>
            <pc:docMk/>
            <pc:sldMk cId="4110367749" sldId="278"/>
            <ac:spMk id="294" creationId="{60787E04-D2E2-530C-9386-42A14D993321}"/>
          </ac:spMkLst>
        </pc:spChg>
        <pc:spChg chg="mod">
          <ac:chgData name="Jonathan Batty" userId="07e89510-974e-40c7-b220-8245b64e6b4f" providerId="ADAL" clId="{990C71E7-CEC9-4F56-BE20-ED8CC2B9DB0B}" dt="2024-09-11T07:46:35.175" v="9332" actId="20577"/>
          <ac:spMkLst>
            <pc:docMk/>
            <pc:sldMk cId="4110367749" sldId="278"/>
            <ac:spMk id="295" creationId="{554FDD89-16BE-0A46-2A3F-EEA165783143}"/>
          </ac:spMkLst>
        </pc:spChg>
        <pc:spChg chg="mod">
          <ac:chgData name="Jonathan Batty" userId="07e89510-974e-40c7-b220-8245b64e6b4f" providerId="ADAL" clId="{990C71E7-CEC9-4F56-BE20-ED8CC2B9DB0B}" dt="2024-09-11T07:46:12.604" v="9323" actId="571"/>
          <ac:spMkLst>
            <pc:docMk/>
            <pc:sldMk cId="4110367749" sldId="278"/>
            <ac:spMk id="296" creationId="{D81E9558-2863-DEBE-4147-C8F0AA1A8FBC}"/>
          </ac:spMkLst>
        </pc:spChg>
        <pc:spChg chg="mod">
          <ac:chgData name="Jonathan Batty" userId="07e89510-974e-40c7-b220-8245b64e6b4f" providerId="ADAL" clId="{990C71E7-CEC9-4F56-BE20-ED8CC2B9DB0B}" dt="2024-09-11T07:46:12.604" v="9323" actId="571"/>
          <ac:spMkLst>
            <pc:docMk/>
            <pc:sldMk cId="4110367749" sldId="278"/>
            <ac:spMk id="297" creationId="{1DBF6A52-8891-6235-22E8-F3768002D16C}"/>
          </ac:spMkLst>
        </pc:spChg>
        <pc:spChg chg="mod">
          <ac:chgData name="Jonathan Batty" userId="07e89510-974e-40c7-b220-8245b64e6b4f" providerId="ADAL" clId="{990C71E7-CEC9-4F56-BE20-ED8CC2B9DB0B}" dt="2024-09-11T07:46:37.973" v="9334" actId="20577"/>
          <ac:spMkLst>
            <pc:docMk/>
            <pc:sldMk cId="4110367749" sldId="278"/>
            <ac:spMk id="298" creationId="{AFB9BD4C-244A-6AE2-515F-842B4B5B26E7}"/>
          </ac:spMkLst>
        </pc:spChg>
        <pc:spChg chg="mod">
          <ac:chgData name="Jonathan Batty" userId="07e89510-974e-40c7-b220-8245b64e6b4f" providerId="ADAL" clId="{990C71E7-CEC9-4F56-BE20-ED8CC2B9DB0B}" dt="2024-09-11T07:46:33.112" v="9331" actId="20577"/>
          <ac:spMkLst>
            <pc:docMk/>
            <pc:sldMk cId="4110367749" sldId="278"/>
            <ac:spMk id="299" creationId="{6F46B63D-F887-1B1D-9E4B-793B6AB2BA21}"/>
          </ac:spMkLst>
        </pc:spChg>
        <pc:spChg chg="mod">
          <ac:chgData name="Jonathan Batty" userId="07e89510-974e-40c7-b220-8245b64e6b4f" providerId="ADAL" clId="{990C71E7-CEC9-4F56-BE20-ED8CC2B9DB0B}" dt="2024-09-11T07:46:12.604" v="9323" actId="571"/>
          <ac:spMkLst>
            <pc:docMk/>
            <pc:sldMk cId="4110367749" sldId="278"/>
            <ac:spMk id="300" creationId="{EC345D1B-CA85-D38C-8531-180AFEDC0433}"/>
          </ac:spMkLst>
        </pc:spChg>
        <pc:spChg chg="mod">
          <ac:chgData name="Jonathan Batty" userId="07e89510-974e-40c7-b220-8245b64e6b4f" providerId="ADAL" clId="{990C71E7-CEC9-4F56-BE20-ED8CC2B9DB0B}" dt="2024-09-11T07:46:38.959" v="9335" actId="20577"/>
          <ac:spMkLst>
            <pc:docMk/>
            <pc:sldMk cId="4110367749" sldId="278"/>
            <ac:spMk id="301" creationId="{7AA8BCD5-D7CD-D42C-1A8B-29195D64E002}"/>
          </ac:spMkLst>
        </pc:spChg>
        <pc:spChg chg="mod">
          <ac:chgData name="Jonathan Batty" userId="07e89510-974e-40c7-b220-8245b64e6b4f" providerId="ADAL" clId="{990C71E7-CEC9-4F56-BE20-ED8CC2B9DB0B}" dt="2024-09-11T07:46:46.782" v="9340" actId="20577"/>
          <ac:spMkLst>
            <pc:docMk/>
            <pc:sldMk cId="4110367749" sldId="278"/>
            <ac:spMk id="303" creationId="{6906353A-F14C-129E-F8F6-CF63CF8C2407}"/>
          </ac:spMkLst>
        </pc:spChg>
        <pc:spChg chg="mod">
          <ac:chgData name="Jonathan Batty" userId="07e89510-974e-40c7-b220-8245b64e6b4f" providerId="ADAL" clId="{990C71E7-CEC9-4F56-BE20-ED8CC2B9DB0B}" dt="2024-09-11T07:46:49.864" v="9341" actId="20577"/>
          <ac:spMkLst>
            <pc:docMk/>
            <pc:sldMk cId="4110367749" sldId="278"/>
            <ac:spMk id="304" creationId="{8027C2DC-1702-2A66-3773-1A9DBD0428BC}"/>
          </ac:spMkLst>
        </pc:spChg>
        <pc:spChg chg="mod">
          <ac:chgData name="Jonathan Batty" userId="07e89510-974e-40c7-b220-8245b64e6b4f" providerId="ADAL" clId="{990C71E7-CEC9-4F56-BE20-ED8CC2B9DB0B}" dt="2024-09-11T07:46:41.231" v="9336" actId="20577"/>
          <ac:spMkLst>
            <pc:docMk/>
            <pc:sldMk cId="4110367749" sldId="278"/>
            <ac:spMk id="305" creationId="{6ABA31C4-63B2-3A43-DDC5-86517767E23A}"/>
          </ac:spMkLst>
        </pc:spChg>
        <pc:spChg chg="mod">
          <ac:chgData name="Jonathan Batty" userId="07e89510-974e-40c7-b220-8245b64e6b4f" providerId="ADAL" clId="{990C71E7-CEC9-4F56-BE20-ED8CC2B9DB0B}" dt="2024-09-11T07:46:14.824" v="9324" actId="571"/>
          <ac:spMkLst>
            <pc:docMk/>
            <pc:sldMk cId="4110367749" sldId="278"/>
            <ac:spMk id="306" creationId="{8D49AA20-8295-ECFA-03E3-25EC9D251794}"/>
          </ac:spMkLst>
        </pc:spChg>
        <pc:spChg chg="mod">
          <ac:chgData name="Jonathan Batty" userId="07e89510-974e-40c7-b220-8245b64e6b4f" providerId="ADAL" clId="{990C71E7-CEC9-4F56-BE20-ED8CC2B9DB0B}" dt="2024-09-11T07:46:14.824" v="9324" actId="571"/>
          <ac:spMkLst>
            <pc:docMk/>
            <pc:sldMk cId="4110367749" sldId="278"/>
            <ac:spMk id="307" creationId="{EF5A5CBC-5A4C-EFF5-107E-1B683A546ED9}"/>
          </ac:spMkLst>
        </pc:spChg>
        <pc:spChg chg="mod">
          <ac:chgData name="Jonathan Batty" userId="07e89510-974e-40c7-b220-8245b64e6b4f" providerId="ADAL" clId="{990C71E7-CEC9-4F56-BE20-ED8CC2B9DB0B}" dt="2024-09-11T07:46:14.824" v="9324" actId="571"/>
          <ac:spMkLst>
            <pc:docMk/>
            <pc:sldMk cId="4110367749" sldId="278"/>
            <ac:spMk id="308" creationId="{9CAF312E-3BB0-CB1A-309C-6CA19BF24369}"/>
          </ac:spMkLst>
        </pc:spChg>
        <pc:spChg chg="mod">
          <ac:chgData name="Jonathan Batty" userId="07e89510-974e-40c7-b220-8245b64e6b4f" providerId="ADAL" clId="{990C71E7-CEC9-4F56-BE20-ED8CC2B9DB0B}" dt="2024-09-11T07:46:14.824" v="9324" actId="571"/>
          <ac:spMkLst>
            <pc:docMk/>
            <pc:sldMk cId="4110367749" sldId="278"/>
            <ac:spMk id="309" creationId="{92BC1608-3F70-46EF-C4EB-CF9248BE78E0}"/>
          </ac:spMkLst>
        </pc:spChg>
        <pc:spChg chg="mod">
          <ac:chgData name="Jonathan Batty" userId="07e89510-974e-40c7-b220-8245b64e6b4f" providerId="ADAL" clId="{990C71E7-CEC9-4F56-BE20-ED8CC2B9DB0B}" dt="2024-09-11T07:46:14.824" v="9324" actId="571"/>
          <ac:spMkLst>
            <pc:docMk/>
            <pc:sldMk cId="4110367749" sldId="278"/>
            <ac:spMk id="310" creationId="{7491C300-6217-4F2F-D355-CFCA819D53D4}"/>
          </ac:spMkLst>
        </pc:spChg>
        <pc:spChg chg="mod">
          <ac:chgData name="Jonathan Batty" userId="07e89510-974e-40c7-b220-8245b64e6b4f" providerId="ADAL" clId="{990C71E7-CEC9-4F56-BE20-ED8CC2B9DB0B}" dt="2024-09-11T07:46:14.824" v="9324" actId="571"/>
          <ac:spMkLst>
            <pc:docMk/>
            <pc:sldMk cId="4110367749" sldId="278"/>
            <ac:spMk id="311" creationId="{CA39F4E3-023A-8A39-EE67-48D0E150D413}"/>
          </ac:spMkLst>
        </pc:spChg>
        <pc:spChg chg="mod">
          <ac:chgData name="Jonathan Batty" userId="07e89510-974e-40c7-b220-8245b64e6b4f" providerId="ADAL" clId="{990C71E7-CEC9-4F56-BE20-ED8CC2B9DB0B}" dt="2024-09-11T07:46:44.743" v="9339" actId="688"/>
          <ac:spMkLst>
            <pc:docMk/>
            <pc:sldMk cId="4110367749" sldId="278"/>
            <ac:spMk id="312" creationId="{03AA19EE-99D4-DCC7-2D44-86EDA0F2A3C4}"/>
          </ac:spMkLst>
        </pc:spChg>
        <pc:spChg chg="add mod">
          <ac:chgData name="Jonathan Batty" userId="07e89510-974e-40c7-b220-8245b64e6b4f" providerId="ADAL" clId="{990C71E7-CEC9-4F56-BE20-ED8CC2B9DB0B}" dt="2024-09-11T07:46:16.016" v="9326" actId="571"/>
          <ac:spMkLst>
            <pc:docMk/>
            <pc:sldMk cId="4110367749" sldId="278"/>
            <ac:spMk id="313" creationId="{DBCC38EC-3BA5-5A9B-856D-99752CF8D86D}"/>
          </ac:spMkLst>
        </pc:spChg>
        <pc:spChg chg="mod">
          <ac:chgData name="Jonathan Batty" userId="07e89510-974e-40c7-b220-8245b64e6b4f" providerId="ADAL" clId="{990C71E7-CEC9-4F56-BE20-ED8CC2B9DB0B}" dt="2024-09-11T07:46:16.016" v="9326" actId="571"/>
          <ac:spMkLst>
            <pc:docMk/>
            <pc:sldMk cId="4110367749" sldId="278"/>
            <ac:spMk id="315" creationId="{B83163A5-A904-0C66-A653-B0DDA36C5712}"/>
          </ac:spMkLst>
        </pc:spChg>
        <pc:spChg chg="mod">
          <ac:chgData name="Jonathan Batty" userId="07e89510-974e-40c7-b220-8245b64e6b4f" providerId="ADAL" clId="{990C71E7-CEC9-4F56-BE20-ED8CC2B9DB0B}" dt="2024-09-11T07:46:16.016" v="9326" actId="571"/>
          <ac:spMkLst>
            <pc:docMk/>
            <pc:sldMk cId="4110367749" sldId="278"/>
            <ac:spMk id="316" creationId="{9F1BBBDF-24CD-AC0E-4D34-7CB92FC4CF20}"/>
          </ac:spMkLst>
        </pc:spChg>
        <pc:spChg chg="mod">
          <ac:chgData name="Jonathan Batty" userId="07e89510-974e-40c7-b220-8245b64e6b4f" providerId="ADAL" clId="{990C71E7-CEC9-4F56-BE20-ED8CC2B9DB0B}" dt="2024-09-11T07:46:16.016" v="9326" actId="571"/>
          <ac:spMkLst>
            <pc:docMk/>
            <pc:sldMk cId="4110367749" sldId="278"/>
            <ac:spMk id="317" creationId="{6F193029-06F6-9B0D-229B-33FF8C5B801B}"/>
          </ac:spMkLst>
        </pc:spChg>
        <pc:spChg chg="mod">
          <ac:chgData name="Jonathan Batty" userId="07e89510-974e-40c7-b220-8245b64e6b4f" providerId="ADAL" clId="{990C71E7-CEC9-4F56-BE20-ED8CC2B9DB0B}" dt="2024-09-11T07:46:16.016" v="9326" actId="571"/>
          <ac:spMkLst>
            <pc:docMk/>
            <pc:sldMk cId="4110367749" sldId="278"/>
            <ac:spMk id="318" creationId="{5F8DCDFA-5D24-7884-653F-E2CC41DB7438}"/>
          </ac:spMkLst>
        </pc:spChg>
        <pc:spChg chg="mod">
          <ac:chgData name="Jonathan Batty" userId="07e89510-974e-40c7-b220-8245b64e6b4f" providerId="ADAL" clId="{990C71E7-CEC9-4F56-BE20-ED8CC2B9DB0B}" dt="2024-09-11T07:46:16.016" v="9326" actId="571"/>
          <ac:spMkLst>
            <pc:docMk/>
            <pc:sldMk cId="4110367749" sldId="278"/>
            <ac:spMk id="319" creationId="{9C763962-8E7E-AE94-6029-15E95613B6CE}"/>
          </ac:spMkLst>
        </pc:spChg>
        <pc:spChg chg="mod">
          <ac:chgData name="Jonathan Batty" userId="07e89510-974e-40c7-b220-8245b64e6b4f" providerId="ADAL" clId="{990C71E7-CEC9-4F56-BE20-ED8CC2B9DB0B}" dt="2024-09-11T07:46:16.016" v="9326" actId="571"/>
          <ac:spMkLst>
            <pc:docMk/>
            <pc:sldMk cId="4110367749" sldId="278"/>
            <ac:spMk id="320" creationId="{F387BCF2-EC54-3E2B-3415-49E6927677A1}"/>
          </ac:spMkLst>
        </pc:spChg>
        <pc:spChg chg="mod">
          <ac:chgData name="Jonathan Batty" userId="07e89510-974e-40c7-b220-8245b64e6b4f" providerId="ADAL" clId="{990C71E7-CEC9-4F56-BE20-ED8CC2B9DB0B}" dt="2024-09-11T07:46:16.016" v="9326" actId="571"/>
          <ac:spMkLst>
            <pc:docMk/>
            <pc:sldMk cId="4110367749" sldId="278"/>
            <ac:spMk id="321" creationId="{1058B695-0D6A-0E5F-4577-2218E8EFBAF1}"/>
          </ac:spMkLst>
        </pc:spChg>
        <pc:spChg chg="mod">
          <ac:chgData name="Jonathan Batty" userId="07e89510-974e-40c7-b220-8245b64e6b4f" providerId="ADAL" clId="{990C71E7-CEC9-4F56-BE20-ED8CC2B9DB0B}" dt="2024-09-11T07:46:16.016" v="9326" actId="571"/>
          <ac:spMkLst>
            <pc:docMk/>
            <pc:sldMk cId="4110367749" sldId="278"/>
            <ac:spMk id="322" creationId="{95298CEA-47BC-7DC2-5FA1-8FFD02549E2F}"/>
          </ac:spMkLst>
        </pc:spChg>
        <pc:spChg chg="mod">
          <ac:chgData name="Jonathan Batty" userId="07e89510-974e-40c7-b220-8245b64e6b4f" providerId="ADAL" clId="{990C71E7-CEC9-4F56-BE20-ED8CC2B9DB0B}" dt="2024-09-11T07:46:16.016" v="9326" actId="571"/>
          <ac:spMkLst>
            <pc:docMk/>
            <pc:sldMk cId="4110367749" sldId="278"/>
            <ac:spMk id="323" creationId="{2C391A48-5AE2-CDFC-D83C-920880FD1B62}"/>
          </ac:spMkLst>
        </pc:spChg>
        <pc:spChg chg="mod">
          <ac:chgData name="Jonathan Batty" userId="07e89510-974e-40c7-b220-8245b64e6b4f" providerId="ADAL" clId="{990C71E7-CEC9-4F56-BE20-ED8CC2B9DB0B}" dt="2024-09-11T07:46:16.016" v="9326" actId="571"/>
          <ac:spMkLst>
            <pc:docMk/>
            <pc:sldMk cId="4110367749" sldId="278"/>
            <ac:spMk id="324" creationId="{19F0BD46-9D49-1674-4588-E12C5E8FC7ED}"/>
          </ac:spMkLst>
        </pc:spChg>
        <pc:spChg chg="mod">
          <ac:chgData name="Jonathan Batty" userId="07e89510-974e-40c7-b220-8245b64e6b4f" providerId="ADAL" clId="{990C71E7-CEC9-4F56-BE20-ED8CC2B9DB0B}" dt="2024-09-11T07:46:51.286" v="9342" actId="20577"/>
          <ac:spMkLst>
            <pc:docMk/>
            <pc:sldMk cId="4110367749" sldId="278"/>
            <ac:spMk id="326" creationId="{88A497EE-C3DF-D857-4979-97B934068301}"/>
          </ac:spMkLst>
        </pc:spChg>
        <pc:spChg chg="mod">
          <ac:chgData name="Jonathan Batty" userId="07e89510-974e-40c7-b220-8245b64e6b4f" providerId="ADAL" clId="{990C71E7-CEC9-4F56-BE20-ED8CC2B9DB0B}" dt="2024-09-11T07:46:20.092" v="9327" actId="571"/>
          <ac:spMkLst>
            <pc:docMk/>
            <pc:sldMk cId="4110367749" sldId="278"/>
            <ac:spMk id="327" creationId="{61E7F4BC-982F-B057-5D2F-84BF727A8DAB}"/>
          </ac:spMkLst>
        </pc:spChg>
        <pc:spChg chg="mod">
          <ac:chgData name="Jonathan Batty" userId="07e89510-974e-40c7-b220-8245b64e6b4f" providerId="ADAL" clId="{990C71E7-CEC9-4F56-BE20-ED8CC2B9DB0B}" dt="2024-09-11T07:46:20.092" v="9327" actId="571"/>
          <ac:spMkLst>
            <pc:docMk/>
            <pc:sldMk cId="4110367749" sldId="278"/>
            <ac:spMk id="328" creationId="{FB83D2E6-304F-081C-042D-E0494E332154}"/>
          </ac:spMkLst>
        </pc:spChg>
        <pc:spChg chg="mod">
          <ac:chgData name="Jonathan Batty" userId="07e89510-974e-40c7-b220-8245b64e6b4f" providerId="ADAL" clId="{990C71E7-CEC9-4F56-BE20-ED8CC2B9DB0B}" dt="2024-09-11T07:46:57.877" v="9344" actId="20577"/>
          <ac:spMkLst>
            <pc:docMk/>
            <pc:sldMk cId="4110367749" sldId="278"/>
            <ac:spMk id="329" creationId="{1389F95C-CBF0-17C6-8146-158AAA64D5AC}"/>
          </ac:spMkLst>
        </pc:spChg>
        <pc:spChg chg="mod">
          <ac:chgData name="Jonathan Batty" userId="07e89510-974e-40c7-b220-8245b64e6b4f" providerId="ADAL" clId="{990C71E7-CEC9-4F56-BE20-ED8CC2B9DB0B}" dt="2024-09-11T07:46:20.092" v="9327" actId="571"/>
          <ac:spMkLst>
            <pc:docMk/>
            <pc:sldMk cId="4110367749" sldId="278"/>
            <ac:spMk id="330" creationId="{F97966F2-2F5D-B01C-7B0A-348CA2D5768D}"/>
          </ac:spMkLst>
        </pc:spChg>
        <pc:spChg chg="mod">
          <ac:chgData name="Jonathan Batty" userId="07e89510-974e-40c7-b220-8245b64e6b4f" providerId="ADAL" clId="{990C71E7-CEC9-4F56-BE20-ED8CC2B9DB0B}" dt="2024-09-11T07:46:20.092" v="9327" actId="571"/>
          <ac:spMkLst>
            <pc:docMk/>
            <pc:sldMk cId="4110367749" sldId="278"/>
            <ac:spMk id="331" creationId="{0C51F2AB-E4F9-A78A-AB6B-391F394A2C5F}"/>
          </ac:spMkLst>
        </pc:spChg>
        <pc:spChg chg="mod">
          <ac:chgData name="Jonathan Batty" userId="07e89510-974e-40c7-b220-8245b64e6b4f" providerId="ADAL" clId="{990C71E7-CEC9-4F56-BE20-ED8CC2B9DB0B}" dt="2024-09-11T07:46:54.390" v="9343" actId="20577"/>
          <ac:spMkLst>
            <pc:docMk/>
            <pc:sldMk cId="4110367749" sldId="278"/>
            <ac:spMk id="332" creationId="{AA980E5A-B271-5AA3-B559-7A03565E7A2F}"/>
          </ac:spMkLst>
        </pc:spChg>
        <pc:spChg chg="mod">
          <ac:chgData name="Jonathan Batty" userId="07e89510-974e-40c7-b220-8245b64e6b4f" providerId="ADAL" clId="{990C71E7-CEC9-4F56-BE20-ED8CC2B9DB0B}" dt="2024-09-11T07:46:20.092" v="9327" actId="571"/>
          <ac:spMkLst>
            <pc:docMk/>
            <pc:sldMk cId="4110367749" sldId="278"/>
            <ac:spMk id="333" creationId="{95BCFAFC-7420-6026-0A9C-BFAE67EAAD14}"/>
          </ac:spMkLst>
        </pc:spChg>
        <pc:spChg chg="mod">
          <ac:chgData name="Jonathan Batty" userId="07e89510-974e-40c7-b220-8245b64e6b4f" providerId="ADAL" clId="{990C71E7-CEC9-4F56-BE20-ED8CC2B9DB0B}" dt="2024-09-11T07:46:20.092" v="9327" actId="571"/>
          <ac:spMkLst>
            <pc:docMk/>
            <pc:sldMk cId="4110367749" sldId="278"/>
            <ac:spMk id="334" creationId="{303FC8EF-8F4F-FEB3-473C-761D1F6A3B07}"/>
          </ac:spMkLst>
        </pc:spChg>
        <pc:spChg chg="mod">
          <ac:chgData name="Jonathan Batty" userId="07e89510-974e-40c7-b220-8245b64e6b4f" providerId="ADAL" clId="{990C71E7-CEC9-4F56-BE20-ED8CC2B9DB0B}" dt="2024-09-11T07:46:20.092" v="9327" actId="571"/>
          <ac:spMkLst>
            <pc:docMk/>
            <pc:sldMk cId="4110367749" sldId="278"/>
            <ac:spMk id="335" creationId="{4AED1311-CA83-2A2B-DEC6-27B4563632A4}"/>
          </ac:spMkLst>
        </pc:spChg>
        <pc:spChg chg="mod">
          <ac:chgData name="Jonathan Batty" userId="07e89510-974e-40c7-b220-8245b64e6b4f" providerId="ADAL" clId="{990C71E7-CEC9-4F56-BE20-ED8CC2B9DB0B}" dt="2024-09-11T07:47:00.006" v="9345" actId="20577"/>
          <ac:spMkLst>
            <pc:docMk/>
            <pc:sldMk cId="4110367749" sldId="278"/>
            <ac:spMk id="337" creationId="{240153C8-E05C-F847-FAA9-3D35179FE809}"/>
          </ac:spMkLst>
        </pc:spChg>
        <pc:spChg chg="mod">
          <ac:chgData name="Jonathan Batty" userId="07e89510-974e-40c7-b220-8245b64e6b4f" providerId="ADAL" clId="{990C71E7-CEC9-4F56-BE20-ED8CC2B9DB0B}" dt="2024-09-11T07:47:05.015" v="9347" actId="20577"/>
          <ac:spMkLst>
            <pc:docMk/>
            <pc:sldMk cId="4110367749" sldId="278"/>
            <ac:spMk id="338" creationId="{A10527AC-891C-F959-F32A-5C787E1DF9CC}"/>
          </ac:spMkLst>
        </pc:spChg>
        <pc:spChg chg="mod">
          <ac:chgData name="Jonathan Batty" userId="07e89510-974e-40c7-b220-8245b64e6b4f" providerId="ADAL" clId="{990C71E7-CEC9-4F56-BE20-ED8CC2B9DB0B}" dt="2024-09-11T07:47:03.942" v="9346" actId="20577"/>
          <ac:spMkLst>
            <pc:docMk/>
            <pc:sldMk cId="4110367749" sldId="278"/>
            <ac:spMk id="339" creationId="{329D15A6-B38D-6368-C3E1-8CC1EA85C675}"/>
          </ac:spMkLst>
        </pc:spChg>
        <pc:spChg chg="mod">
          <ac:chgData name="Jonathan Batty" userId="07e89510-974e-40c7-b220-8245b64e6b4f" providerId="ADAL" clId="{990C71E7-CEC9-4F56-BE20-ED8CC2B9DB0B}" dt="2024-09-11T07:46:21.470" v="9328" actId="571"/>
          <ac:spMkLst>
            <pc:docMk/>
            <pc:sldMk cId="4110367749" sldId="278"/>
            <ac:spMk id="340" creationId="{B7EC64BD-FDFB-E32B-7901-E5B0FAB55557}"/>
          </ac:spMkLst>
        </pc:spChg>
        <pc:spChg chg="mod">
          <ac:chgData name="Jonathan Batty" userId="07e89510-974e-40c7-b220-8245b64e6b4f" providerId="ADAL" clId="{990C71E7-CEC9-4F56-BE20-ED8CC2B9DB0B}" dt="2024-09-11T07:46:21.470" v="9328" actId="571"/>
          <ac:spMkLst>
            <pc:docMk/>
            <pc:sldMk cId="4110367749" sldId="278"/>
            <ac:spMk id="341" creationId="{4FE96BC8-0BC4-E700-EAC5-D7E874FC1E99}"/>
          </ac:spMkLst>
        </pc:spChg>
        <pc:spChg chg="mod">
          <ac:chgData name="Jonathan Batty" userId="07e89510-974e-40c7-b220-8245b64e6b4f" providerId="ADAL" clId="{990C71E7-CEC9-4F56-BE20-ED8CC2B9DB0B}" dt="2024-09-11T07:46:21.470" v="9328" actId="571"/>
          <ac:spMkLst>
            <pc:docMk/>
            <pc:sldMk cId="4110367749" sldId="278"/>
            <ac:spMk id="342" creationId="{E6DD36A7-1143-8E9A-92AD-0217370EF082}"/>
          </ac:spMkLst>
        </pc:spChg>
        <pc:spChg chg="mod">
          <ac:chgData name="Jonathan Batty" userId="07e89510-974e-40c7-b220-8245b64e6b4f" providerId="ADAL" clId="{990C71E7-CEC9-4F56-BE20-ED8CC2B9DB0B}" dt="2024-09-11T07:46:21.470" v="9328" actId="571"/>
          <ac:spMkLst>
            <pc:docMk/>
            <pc:sldMk cId="4110367749" sldId="278"/>
            <ac:spMk id="343" creationId="{8FB06D86-8256-DCB2-301B-B461AFA07E7F}"/>
          </ac:spMkLst>
        </pc:spChg>
        <pc:spChg chg="mod">
          <ac:chgData name="Jonathan Batty" userId="07e89510-974e-40c7-b220-8245b64e6b4f" providerId="ADAL" clId="{990C71E7-CEC9-4F56-BE20-ED8CC2B9DB0B}" dt="2024-09-11T07:46:21.470" v="9328" actId="571"/>
          <ac:spMkLst>
            <pc:docMk/>
            <pc:sldMk cId="4110367749" sldId="278"/>
            <ac:spMk id="344" creationId="{72CFEEAC-3A75-DED0-C3FE-D3D5FC0DEB9F}"/>
          </ac:spMkLst>
        </pc:spChg>
        <pc:spChg chg="mod">
          <ac:chgData name="Jonathan Batty" userId="07e89510-974e-40c7-b220-8245b64e6b4f" providerId="ADAL" clId="{990C71E7-CEC9-4F56-BE20-ED8CC2B9DB0B}" dt="2024-09-11T07:46:21.470" v="9328" actId="571"/>
          <ac:spMkLst>
            <pc:docMk/>
            <pc:sldMk cId="4110367749" sldId="278"/>
            <ac:spMk id="345" creationId="{FB54E004-0FC9-BFC8-2331-772C6471130F}"/>
          </ac:spMkLst>
        </pc:spChg>
        <pc:spChg chg="mod">
          <ac:chgData name="Jonathan Batty" userId="07e89510-974e-40c7-b220-8245b64e6b4f" providerId="ADAL" clId="{990C71E7-CEC9-4F56-BE20-ED8CC2B9DB0B}" dt="2024-09-11T07:46:21.470" v="9328" actId="571"/>
          <ac:spMkLst>
            <pc:docMk/>
            <pc:sldMk cId="4110367749" sldId="278"/>
            <ac:spMk id="346" creationId="{B405E9EA-B92B-E9E5-87D5-3A4678C68065}"/>
          </ac:spMkLst>
        </pc:spChg>
        <pc:grpChg chg="add mod">
          <ac:chgData name="Jonathan Batty" userId="07e89510-974e-40c7-b220-8245b64e6b4f" providerId="ADAL" clId="{990C71E7-CEC9-4F56-BE20-ED8CC2B9DB0B}" dt="2024-09-10T21:29:04.822" v="5967" actId="164"/>
          <ac:grpSpMkLst>
            <pc:docMk/>
            <pc:sldMk cId="4110367749" sldId="278"/>
            <ac:grpSpMk id="17" creationId="{32E92801-0980-AD6E-5CF2-E7429AEF8676}"/>
          </ac:grpSpMkLst>
        </pc:grpChg>
        <pc:grpChg chg="add mod">
          <ac:chgData name="Jonathan Batty" userId="07e89510-974e-40c7-b220-8245b64e6b4f" providerId="ADAL" clId="{990C71E7-CEC9-4F56-BE20-ED8CC2B9DB0B}" dt="2024-09-10T21:51:00.368" v="6805" actId="164"/>
          <ac:grpSpMkLst>
            <pc:docMk/>
            <pc:sldMk cId="4110367749" sldId="278"/>
            <ac:grpSpMk id="30" creationId="{351CA223-848B-1D31-744A-871A7634F2F2}"/>
          </ac:grpSpMkLst>
        </pc:grpChg>
        <pc:grpChg chg="add mod">
          <ac:chgData name="Jonathan Batty" userId="07e89510-974e-40c7-b220-8245b64e6b4f" providerId="ADAL" clId="{990C71E7-CEC9-4F56-BE20-ED8CC2B9DB0B}" dt="2024-09-10T21:51:00.368" v="6805" actId="164"/>
          <ac:grpSpMkLst>
            <pc:docMk/>
            <pc:sldMk cId="4110367749" sldId="278"/>
            <ac:grpSpMk id="48" creationId="{7617B4F9-E88A-22DE-3D7E-413EBF03B367}"/>
          </ac:grpSpMkLst>
        </pc:grpChg>
        <pc:grpChg chg="add mod">
          <ac:chgData name="Jonathan Batty" userId="07e89510-974e-40c7-b220-8245b64e6b4f" providerId="ADAL" clId="{990C71E7-CEC9-4F56-BE20-ED8CC2B9DB0B}" dt="2024-09-10T21:51:00.368" v="6805" actId="164"/>
          <ac:grpSpMkLst>
            <pc:docMk/>
            <pc:sldMk cId="4110367749" sldId="278"/>
            <ac:grpSpMk id="49" creationId="{411FC1E2-1EE3-BAE9-C2F4-0A4F0D668715}"/>
          </ac:grpSpMkLst>
        </pc:grpChg>
        <pc:grpChg chg="add mod">
          <ac:chgData name="Jonathan Batty" userId="07e89510-974e-40c7-b220-8245b64e6b4f" providerId="ADAL" clId="{990C71E7-CEC9-4F56-BE20-ED8CC2B9DB0B}" dt="2024-09-10T21:51:00.368" v="6805" actId="164"/>
          <ac:grpSpMkLst>
            <pc:docMk/>
            <pc:sldMk cId="4110367749" sldId="278"/>
            <ac:grpSpMk id="58" creationId="{A861FA9B-7252-0B7B-486C-5E470FEB466C}"/>
          </ac:grpSpMkLst>
        </pc:grpChg>
        <pc:grpChg chg="add mod">
          <ac:chgData name="Jonathan Batty" userId="07e89510-974e-40c7-b220-8245b64e6b4f" providerId="ADAL" clId="{990C71E7-CEC9-4F56-BE20-ED8CC2B9DB0B}" dt="2024-09-10T21:51:00.368" v="6805" actId="164"/>
          <ac:grpSpMkLst>
            <pc:docMk/>
            <pc:sldMk cId="4110367749" sldId="278"/>
            <ac:grpSpMk id="67" creationId="{EE13011B-7041-E181-254F-0771D9E5B91B}"/>
          </ac:grpSpMkLst>
        </pc:grpChg>
        <pc:grpChg chg="add mod">
          <ac:chgData name="Jonathan Batty" userId="07e89510-974e-40c7-b220-8245b64e6b4f" providerId="ADAL" clId="{990C71E7-CEC9-4F56-BE20-ED8CC2B9DB0B}" dt="2024-09-10T21:51:00.368" v="6805" actId="164"/>
          <ac:grpSpMkLst>
            <pc:docMk/>
            <pc:sldMk cId="4110367749" sldId="278"/>
            <ac:grpSpMk id="76" creationId="{49699AF1-D506-FC5D-262F-5DC6233A8571}"/>
          </ac:grpSpMkLst>
        </pc:grpChg>
        <pc:grpChg chg="add mod">
          <ac:chgData name="Jonathan Batty" userId="07e89510-974e-40c7-b220-8245b64e6b4f" providerId="ADAL" clId="{990C71E7-CEC9-4F56-BE20-ED8CC2B9DB0B}" dt="2024-09-11T07:30:10.229" v="9015" actId="1076"/>
          <ac:grpSpMkLst>
            <pc:docMk/>
            <pc:sldMk cId="4110367749" sldId="278"/>
            <ac:grpSpMk id="107" creationId="{79E1E587-ADC0-FEF7-B171-061EBFC16D72}"/>
          </ac:grpSpMkLst>
        </pc:grpChg>
        <pc:grpChg chg="add del mod">
          <ac:chgData name="Jonathan Batty" userId="07e89510-974e-40c7-b220-8245b64e6b4f" providerId="ADAL" clId="{990C71E7-CEC9-4F56-BE20-ED8CC2B9DB0B}" dt="2024-09-11T07:34:21.528" v="9102" actId="165"/>
          <ac:grpSpMkLst>
            <pc:docMk/>
            <pc:sldMk cId="4110367749" sldId="278"/>
            <ac:grpSpMk id="131" creationId="{9A8DE780-5FBB-EFAE-3DE3-F16CB0AFC11A}"/>
          </ac:grpSpMkLst>
        </pc:grpChg>
        <pc:grpChg chg="add del mod">
          <ac:chgData name="Jonathan Batty" userId="07e89510-974e-40c7-b220-8245b64e6b4f" providerId="ADAL" clId="{990C71E7-CEC9-4F56-BE20-ED8CC2B9DB0B}" dt="2024-09-11T07:35:03.711" v="9114" actId="478"/>
          <ac:grpSpMkLst>
            <pc:docMk/>
            <pc:sldMk cId="4110367749" sldId="278"/>
            <ac:grpSpMk id="132" creationId="{99716F88-2EFE-A836-0231-06F857DE683E}"/>
          </ac:grpSpMkLst>
        </pc:grpChg>
        <pc:grpChg chg="add del mod">
          <ac:chgData name="Jonathan Batty" userId="07e89510-974e-40c7-b220-8245b64e6b4f" providerId="ADAL" clId="{990C71E7-CEC9-4F56-BE20-ED8CC2B9DB0B}" dt="2024-09-11T07:35:04.086" v="9115" actId="478"/>
          <ac:grpSpMkLst>
            <pc:docMk/>
            <pc:sldMk cId="4110367749" sldId="278"/>
            <ac:grpSpMk id="141" creationId="{4CA7FF92-89E0-4B32-DE02-98547342B5F2}"/>
          </ac:grpSpMkLst>
        </pc:grpChg>
        <pc:grpChg chg="add mod">
          <ac:chgData name="Jonathan Batty" userId="07e89510-974e-40c7-b220-8245b64e6b4f" providerId="ADAL" clId="{990C71E7-CEC9-4F56-BE20-ED8CC2B9DB0B}" dt="2024-09-11T07:36:03.256" v="9131" actId="164"/>
          <ac:grpSpMkLst>
            <pc:docMk/>
            <pc:sldMk cId="4110367749" sldId="278"/>
            <ac:grpSpMk id="160" creationId="{C70EB6CA-A946-69D9-7089-05342F5BFF5E}"/>
          </ac:grpSpMkLst>
        </pc:grpChg>
        <pc:grpChg chg="add mod">
          <ac:chgData name="Jonathan Batty" userId="07e89510-974e-40c7-b220-8245b64e6b4f" providerId="ADAL" clId="{990C71E7-CEC9-4F56-BE20-ED8CC2B9DB0B}" dt="2024-09-11T07:36:01.256" v="9130" actId="164"/>
          <ac:grpSpMkLst>
            <pc:docMk/>
            <pc:sldMk cId="4110367749" sldId="278"/>
            <ac:grpSpMk id="161" creationId="{42D9A583-C32F-7D4B-27B3-8A9876447D09}"/>
          </ac:grpSpMkLst>
        </pc:grpChg>
        <pc:grpChg chg="add del mod topLvl">
          <ac:chgData name="Jonathan Batty" userId="07e89510-974e-40c7-b220-8245b64e6b4f" providerId="ADAL" clId="{990C71E7-CEC9-4F56-BE20-ED8CC2B9DB0B}" dt="2024-09-11T07:45:21.066" v="9308" actId="165"/>
          <ac:grpSpMkLst>
            <pc:docMk/>
            <pc:sldMk cId="4110367749" sldId="278"/>
            <ac:grpSpMk id="172" creationId="{C97AC12F-D3C3-3D70-4BFA-E84DB74B8010}"/>
          </ac:grpSpMkLst>
        </pc:grpChg>
        <pc:grpChg chg="add del mod topLvl">
          <ac:chgData name="Jonathan Batty" userId="07e89510-974e-40c7-b220-8245b64e6b4f" providerId="ADAL" clId="{990C71E7-CEC9-4F56-BE20-ED8CC2B9DB0B}" dt="2024-09-11T07:45:16.026" v="9307" actId="165"/>
          <ac:grpSpMkLst>
            <pc:docMk/>
            <pc:sldMk cId="4110367749" sldId="278"/>
            <ac:grpSpMk id="183" creationId="{BE7EDFFA-7480-E3B5-2C3A-A54974F0E412}"/>
          </ac:grpSpMkLst>
        </pc:grpChg>
        <pc:grpChg chg="add mod">
          <ac:chgData name="Jonathan Batty" userId="07e89510-974e-40c7-b220-8245b64e6b4f" providerId="ADAL" clId="{990C71E7-CEC9-4F56-BE20-ED8CC2B9DB0B}" dt="2024-09-11T07:38:51.357" v="9179" actId="164"/>
          <ac:grpSpMkLst>
            <pc:docMk/>
            <pc:sldMk cId="4110367749" sldId="278"/>
            <ac:grpSpMk id="184" creationId="{F83C59A2-6F13-AEE2-BE09-53AA6588EA16}"/>
          </ac:grpSpMkLst>
        </pc:grpChg>
        <pc:grpChg chg="add mod">
          <ac:chgData name="Jonathan Batty" userId="07e89510-974e-40c7-b220-8245b64e6b4f" providerId="ADAL" clId="{990C71E7-CEC9-4F56-BE20-ED8CC2B9DB0B}" dt="2024-09-11T07:36:03.256" v="9131" actId="164"/>
          <ac:grpSpMkLst>
            <pc:docMk/>
            <pc:sldMk cId="4110367749" sldId="278"/>
            <ac:grpSpMk id="185" creationId="{04641000-3003-9B30-FFCC-5575FDB5EBD2}"/>
          </ac:grpSpMkLst>
        </pc:grpChg>
        <pc:grpChg chg="add mod">
          <ac:chgData name="Jonathan Batty" userId="07e89510-974e-40c7-b220-8245b64e6b4f" providerId="ADAL" clId="{990C71E7-CEC9-4F56-BE20-ED8CC2B9DB0B}" dt="2024-09-11T07:39:08.639" v="9183" actId="408"/>
          <ac:grpSpMkLst>
            <pc:docMk/>
            <pc:sldMk cId="4110367749" sldId="278"/>
            <ac:grpSpMk id="209" creationId="{342733B7-190F-5D34-65B5-2F134815E9F4}"/>
          </ac:grpSpMkLst>
        </pc:grpChg>
        <pc:grpChg chg="add del mod">
          <ac:chgData name="Jonathan Batty" userId="07e89510-974e-40c7-b220-8245b64e6b4f" providerId="ADAL" clId="{990C71E7-CEC9-4F56-BE20-ED8CC2B9DB0B}" dt="2024-09-11T07:45:10.870" v="9306" actId="165"/>
          <ac:grpSpMkLst>
            <pc:docMk/>
            <pc:sldMk cId="4110367749" sldId="278"/>
            <ac:grpSpMk id="210" creationId="{B4F597BD-C474-4769-1E3B-B577F7A61F07}"/>
          </ac:grpSpMkLst>
        </pc:grpChg>
        <pc:grpChg chg="add del mod">
          <ac:chgData name="Jonathan Batty" userId="07e89510-974e-40c7-b220-8245b64e6b4f" providerId="ADAL" clId="{990C71E7-CEC9-4F56-BE20-ED8CC2B9DB0B}" dt="2024-09-11T07:42:50.659" v="9255" actId="165"/>
          <ac:grpSpMkLst>
            <pc:docMk/>
            <pc:sldMk cId="4110367749" sldId="278"/>
            <ac:grpSpMk id="226" creationId="{631C3D45-4E29-0CF8-9B6A-36CA246F6B49}"/>
          </ac:grpSpMkLst>
        </pc:grpChg>
        <pc:grpChg chg="del mod topLvl">
          <ac:chgData name="Jonathan Batty" userId="07e89510-974e-40c7-b220-8245b64e6b4f" providerId="ADAL" clId="{990C71E7-CEC9-4F56-BE20-ED8CC2B9DB0B}" dt="2024-09-11T07:43:01.607" v="9258" actId="478"/>
          <ac:grpSpMkLst>
            <pc:docMk/>
            <pc:sldMk cId="4110367749" sldId="278"/>
            <ac:grpSpMk id="228" creationId="{F523D20F-09FC-33AD-4581-AB35013F72BF}"/>
          </ac:grpSpMkLst>
        </pc:grpChg>
        <pc:grpChg chg="add del mod">
          <ac:chgData name="Jonathan Batty" userId="07e89510-974e-40c7-b220-8245b64e6b4f" providerId="ADAL" clId="{990C71E7-CEC9-4F56-BE20-ED8CC2B9DB0B}" dt="2024-09-11T07:42:52.753" v="9256" actId="165"/>
          <ac:grpSpMkLst>
            <pc:docMk/>
            <pc:sldMk cId="4110367749" sldId="278"/>
            <ac:grpSpMk id="239" creationId="{22E76B11-54E6-31DE-8E7C-3F5FAFEA109F}"/>
          </ac:grpSpMkLst>
        </pc:grpChg>
        <pc:grpChg chg="del mod topLvl">
          <ac:chgData name="Jonathan Batty" userId="07e89510-974e-40c7-b220-8245b64e6b4f" providerId="ADAL" clId="{990C71E7-CEC9-4F56-BE20-ED8CC2B9DB0B}" dt="2024-09-11T07:43:06.266" v="9259" actId="165"/>
          <ac:grpSpMkLst>
            <pc:docMk/>
            <pc:sldMk cId="4110367749" sldId="278"/>
            <ac:grpSpMk id="240" creationId="{7AB99F1A-FC9A-87A7-BE4D-85A1C6357EE2}"/>
          </ac:grpSpMkLst>
        </pc:grpChg>
        <pc:grpChg chg="del mod topLvl">
          <ac:chgData name="Jonathan Batty" userId="07e89510-974e-40c7-b220-8245b64e6b4f" providerId="ADAL" clId="{990C71E7-CEC9-4F56-BE20-ED8CC2B9DB0B}" dt="2024-09-11T07:43:07.798" v="9260" actId="478"/>
          <ac:grpSpMkLst>
            <pc:docMk/>
            <pc:sldMk cId="4110367749" sldId="278"/>
            <ac:grpSpMk id="244" creationId="{A6073F83-FF1E-DFCA-2EF5-8B408A82039D}"/>
          </ac:grpSpMkLst>
        </pc:grpChg>
        <pc:grpChg chg="add del mod">
          <ac:chgData name="Jonathan Batty" userId="07e89510-974e-40c7-b220-8245b64e6b4f" providerId="ADAL" clId="{990C71E7-CEC9-4F56-BE20-ED8CC2B9DB0B}" dt="2024-09-11T07:42:55.225" v="9257" actId="165"/>
          <ac:grpSpMkLst>
            <pc:docMk/>
            <pc:sldMk cId="4110367749" sldId="278"/>
            <ac:grpSpMk id="255" creationId="{C6A71E85-9975-E817-52EE-C027876DABD2}"/>
          </ac:grpSpMkLst>
        </pc:grpChg>
        <pc:grpChg chg="del mod topLvl">
          <ac:chgData name="Jonathan Batty" userId="07e89510-974e-40c7-b220-8245b64e6b4f" providerId="ADAL" clId="{990C71E7-CEC9-4F56-BE20-ED8CC2B9DB0B}" dt="2024-09-11T07:43:10.547" v="9261" actId="165"/>
          <ac:grpSpMkLst>
            <pc:docMk/>
            <pc:sldMk cId="4110367749" sldId="278"/>
            <ac:grpSpMk id="256" creationId="{5689D726-C61A-5774-66B2-9C1150716F65}"/>
          </ac:grpSpMkLst>
        </pc:grpChg>
        <pc:grpChg chg="del mod topLvl">
          <ac:chgData name="Jonathan Batty" userId="07e89510-974e-40c7-b220-8245b64e6b4f" providerId="ADAL" clId="{990C71E7-CEC9-4F56-BE20-ED8CC2B9DB0B}" dt="2024-09-11T07:43:11.614" v="9262" actId="478"/>
          <ac:grpSpMkLst>
            <pc:docMk/>
            <pc:sldMk cId="4110367749" sldId="278"/>
            <ac:grpSpMk id="262" creationId="{C667773F-8386-9D3D-BAF0-A92D65953276}"/>
          </ac:grpSpMkLst>
        </pc:grpChg>
        <pc:grpChg chg="add mod">
          <ac:chgData name="Jonathan Batty" userId="07e89510-974e-40c7-b220-8245b64e6b4f" providerId="ADAL" clId="{990C71E7-CEC9-4F56-BE20-ED8CC2B9DB0B}" dt="2024-09-11T07:45:31.072" v="9310" actId="164"/>
          <ac:grpSpMkLst>
            <pc:docMk/>
            <pc:sldMk cId="4110367749" sldId="278"/>
            <ac:grpSpMk id="281" creationId="{8A1BF863-D4A2-C110-25D2-70E202F9D7DC}"/>
          </ac:grpSpMkLst>
        </pc:grpChg>
        <pc:grpChg chg="add mod">
          <ac:chgData name="Jonathan Batty" userId="07e89510-974e-40c7-b220-8245b64e6b4f" providerId="ADAL" clId="{990C71E7-CEC9-4F56-BE20-ED8CC2B9DB0B}" dt="2024-09-11T07:47:23.134" v="9352" actId="164"/>
          <ac:grpSpMkLst>
            <pc:docMk/>
            <pc:sldMk cId="4110367749" sldId="278"/>
            <ac:grpSpMk id="290" creationId="{B51F4600-54C5-0AC6-287E-0567F33D4DE0}"/>
          </ac:grpSpMkLst>
        </pc:grpChg>
        <pc:grpChg chg="add mod">
          <ac:chgData name="Jonathan Batty" userId="07e89510-974e-40c7-b220-8245b64e6b4f" providerId="ADAL" clId="{990C71E7-CEC9-4F56-BE20-ED8CC2B9DB0B}" dt="2024-09-11T07:47:20.814" v="9351" actId="164"/>
          <ac:grpSpMkLst>
            <pc:docMk/>
            <pc:sldMk cId="4110367749" sldId="278"/>
            <ac:grpSpMk id="291" creationId="{E12064EE-5468-3C28-817D-311BE1A95768}"/>
          </ac:grpSpMkLst>
        </pc:grpChg>
        <pc:grpChg chg="add mod">
          <ac:chgData name="Jonathan Batty" userId="07e89510-974e-40c7-b220-8245b64e6b4f" providerId="ADAL" clId="{990C71E7-CEC9-4F56-BE20-ED8CC2B9DB0B}" dt="2024-09-11T07:47:17.525" v="9350" actId="164"/>
          <ac:grpSpMkLst>
            <pc:docMk/>
            <pc:sldMk cId="4110367749" sldId="278"/>
            <ac:grpSpMk id="302" creationId="{EE025237-A819-D0BD-16FA-21B65C36AAEC}"/>
          </ac:grpSpMkLst>
        </pc:grpChg>
        <pc:grpChg chg="add mod">
          <ac:chgData name="Jonathan Batty" userId="07e89510-974e-40c7-b220-8245b64e6b4f" providerId="ADAL" clId="{990C71E7-CEC9-4F56-BE20-ED8CC2B9DB0B}" dt="2024-09-11T07:46:16.016" v="9326" actId="571"/>
          <ac:grpSpMkLst>
            <pc:docMk/>
            <pc:sldMk cId="4110367749" sldId="278"/>
            <ac:grpSpMk id="314" creationId="{1E174987-12F1-A2C6-484A-92ED9187000B}"/>
          </ac:grpSpMkLst>
        </pc:grpChg>
        <pc:grpChg chg="add mod">
          <ac:chgData name="Jonathan Batty" userId="07e89510-974e-40c7-b220-8245b64e6b4f" providerId="ADAL" clId="{990C71E7-CEC9-4F56-BE20-ED8CC2B9DB0B}" dt="2024-09-11T07:47:15.390" v="9349" actId="164"/>
          <ac:grpSpMkLst>
            <pc:docMk/>
            <pc:sldMk cId="4110367749" sldId="278"/>
            <ac:grpSpMk id="325" creationId="{9DCF9DF0-3085-B287-B7DD-204DC3306EC8}"/>
          </ac:grpSpMkLst>
        </pc:grpChg>
        <pc:grpChg chg="add mod">
          <ac:chgData name="Jonathan Batty" userId="07e89510-974e-40c7-b220-8245b64e6b4f" providerId="ADAL" clId="{990C71E7-CEC9-4F56-BE20-ED8CC2B9DB0B}" dt="2024-09-11T07:47:13.166" v="9348" actId="164"/>
          <ac:grpSpMkLst>
            <pc:docMk/>
            <pc:sldMk cId="4110367749" sldId="278"/>
            <ac:grpSpMk id="336" creationId="{8F5A273E-0BF7-D727-B8C0-D04FD4767E88}"/>
          </ac:grpSpMkLst>
        </pc:grpChg>
        <pc:grpChg chg="add mod">
          <ac:chgData name="Jonathan Batty" userId="07e89510-974e-40c7-b220-8245b64e6b4f" providerId="ADAL" clId="{990C71E7-CEC9-4F56-BE20-ED8CC2B9DB0B}" dt="2024-09-11T07:47:43.651" v="9371" actId="1037"/>
          <ac:grpSpMkLst>
            <pc:docMk/>
            <pc:sldMk cId="4110367749" sldId="278"/>
            <ac:grpSpMk id="347" creationId="{C1A55DEB-8923-039F-9C93-5DE6E6181D5C}"/>
          </ac:grpSpMkLst>
        </pc:grpChg>
        <pc:grpChg chg="add mod">
          <ac:chgData name="Jonathan Batty" userId="07e89510-974e-40c7-b220-8245b64e6b4f" providerId="ADAL" clId="{990C71E7-CEC9-4F56-BE20-ED8CC2B9DB0B}" dt="2024-09-11T07:47:43.651" v="9371" actId="1037"/>
          <ac:grpSpMkLst>
            <pc:docMk/>
            <pc:sldMk cId="4110367749" sldId="278"/>
            <ac:grpSpMk id="348" creationId="{8A87A7BE-0C1E-9E52-1421-C64A70FE9F57}"/>
          </ac:grpSpMkLst>
        </pc:grpChg>
        <pc:grpChg chg="add mod">
          <ac:chgData name="Jonathan Batty" userId="07e89510-974e-40c7-b220-8245b64e6b4f" providerId="ADAL" clId="{990C71E7-CEC9-4F56-BE20-ED8CC2B9DB0B}" dt="2024-09-11T07:47:43.651" v="9371" actId="1037"/>
          <ac:grpSpMkLst>
            <pc:docMk/>
            <pc:sldMk cId="4110367749" sldId="278"/>
            <ac:grpSpMk id="349" creationId="{AE3E126D-A662-42AE-3990-09C44EE3E20D}"/>
          </ac:grpSpMkLst>
        </pc:grpChg>
        <pc:grpChg chg="add mod">
          <ac:chgData name="Jonathan Batty" userId="07e89510-974e-40c7-b220-8245b64e6b4f" providerId="ADAL" clId="{990C71E7-CEC9-4F56-BE20-ED8CC2B9DB0B}" dt="2024-09-11T07:47:43.651" v="9371" actId="1037"/>
          <ac:grpSpMkLst>
            <pc:docMk/>
            <pc:sldMk cId="4110367749" sldId="278"/>
            <ac:grpSpMk id="350" creationId="{9F86F199-278A-1DE8-5426-106F91C7AC0D}"/>
          </ac:grpSpMkLst>
        </pc:grpChg>
        <pc:grpChg chg="add mod">
          <ac:chgData name="Jonathan Batty" userId="07e89510-974e-40c7-b220-8245b64e6b4f" providerId="ADAL" clId="{990C71E7-CEC9-4F56-BE20-ED8CC2B9DB0B}" dt="2024-09-11T07:47:43.651" v="9371" actId="1037"/>
          <ac:grpSpMkLst>
            <pc:docMk/>
            <pc:sldMk cId="4110367749" sldId="278"/>
            <ac:grpSpMk id="351" creationId="{D146267B-1D40-7657-BE66-4D0094E9EAE2}"/>
          </ac:grpSpMkLst>
        </pc:grpChg>
        <pc:picChg chg="add mod">
          <ac:chgData name="Jonathan Batty" userId="07e89510-974e-40c7-b220-8245b64e6b4f" providerId="ADAL" clId="{990C71E7-CEC9-4F56-BE20-ED8CC2B9DB0B}" dt="2024-09-10T21:08:28.405" v="5218" actId="164"/>
          <ac:picMkLst>
            <pc:docMk/>
            <pc:sldMk cId="4110367749" sldId="278"/>
            <ac:picMk id="5" creationId="{1E68B590-4EAA-1F60-E709-6B95B5CA4E52}"/>
          </ac:picMkLst>
        </pc:picChg>
        <pc:picChg chg="add del mod">
          <ac:chgData name="Jonathan Batty" userId="07e89510-974e-40c7-b220-8245b64e6b4f" providerId="ADAL" clId="{990C71E7-CEC9-4F56-BE20-ED8CC2B9DB0B}" dt="2024-09-10T21:02:11.706" v="4969" actId="478"/>
          <ac:picMkLst>
            <pc:docMk/>
            <pc:sldMk cId="4110367749" sldId="278"/>
            <ac:picMk id="7" creationId="{CE9423D3-99AC-F735-4579-5E94A731B26E}"/>
          </ac:picMkLst>
        </pc:picChg>
        <pc:picChg chg="add mod">
          <ac:chgData name="Jonathan Batty" userId="07e89510-974e-40c7-b220-8245b64e6b4f" providerId="ADAL" clId="{990C71E7-CEC9-4F56-BE20-ED8CC2B9DB0B}" dt="2024-09-10T21:08:28.405" v="5218" actId="164"/>
          <ac:picMkLst>
            <pc:docMk/>
            <pc:sldMk cId="4110367749" sldId="278"/>
            <ac:picMk id="8" creationId="{3C2B714E-401F-0308-1503-7F7E43A706F5}"/>
          </ac:picMkLst>
        </pc:picChg>
        <pc:picChg chg="add mod">
          <ac:chgData name="Jonathan Batty" userId="07e89510-974e-40c7-b220-8245b64e6b4f" providerId="ADAL" clId="{990C71E7-CEC9-4F56-BE20-ED8CC2B9DB0B}" dt="2024-09-10T21:08:28.405" v="5218" actId="164"/>
          <ac:picMkLst>
            <pc:docMk/>
            <pc:sldMk cId="4110367749" sldId="278"/>
            <ac:picMk id="10" creationId="{6CA79987-AFDF-7F49-31D7-D7D21BE00A2D}"/>
          </ac:picMkLst>
        </pc:picChg>
        <pc:picChg chg="add mod">
          <ac:chgData name="Jonathan Batty" userId="07e89510-974e-40c7-b220-8245b64e6b4f" providerId="ADAL" clId="{990C71E7-CEC9-4F56-BE20-ED8CC2B9DB0B}" dt="2024-09-10T21:08:28.405" v="5218" actId="164"/>
          <ac:picMkLst>
            <pc:docMk/>
            <pc:sldMk cId="4110367749" sldId="278"/>
            <ac:picMk id="12" creationId="{997D324A-024F-09B1-80CF-F21E4D431066}"/>
          </ac:picMkLst>
        </pc:picChg>
        <pc:picChg chg="add mod">
          <ac:chgData name="Jonathan Batty" userId="07e89510-974e-40c7-b220-8245b64e6b4f" providerId="ADAL" clId="{990C71E7-CEC9-4F56-BE20-ED8CC2B9DB0B}" dt="2024-09-10T21:09:43.268" v="5227" actId="207"/>
          <ac:picMkLst>
            <pc:docMk/>
            <pc:sldMk cId="4110367749" sldId="278"/>
            <ac:picMk id="14" creationId="{92560CE2-C4B4-21F8-322F-B30802721683}"/>
          </ac:picMkLst>
        </pc:picChg>
        <pc:cxnChg chg="add mod">
          <ac:chgData name="Jonathan Batty" userId="07e89510-974e-40c7-b220-8245b64e6b4f" providerId="ADAL" clId="{990C71E7-CEC9-4F56-BE20-ED8CC2B9DB0B}" dt="2024-09-10T21:51:00.368" v="6805" actId="164"/>
          <ac:cxnSpMkLst>
            <pc:docMk/>
            <pc:sldMk cId="4110367749" sldId="278"/>
            <ac:cxnSpMk id="32" creationId="{98A34BBA-6346-9E2C-E284-89BB6C75EDC6}"/>
          </ac:cxnSpMkLst>
        </pc:cxnChg>
        <pc:cxnChg chg="add mod">
          <ac:chgData name="Jonathan Batty" userId="07e89510-974e-40c7-b220-8245b64e6b4f" providerId="ADAL" clId="{990C71E7-CEC9-4F56-BE20-ED8CC2B9DB0B}" dt="2024-09-10T21:51:00.368" v="6805" actId="164"/>
          <ac:cxnSpMkLst>
            <pc:docMk/>
            <pc:sldMk cId="4110367749" sldId="278"/>
            <ac:cxnSpMk id="33" creationId="{01D9EB0E-5E87-FE9D-4F07-885FD0EAD73B}"/>
          </ac:cxnSpMkLst>
        </pc:cxnChg>
        <pc:cxnChg chg="add mod">
          <ac:chgData name="Jonathan Batty" userId="07e89510-974e-40c7-b220-8245b64e6b4f" providerId="ADAL" clId="{990C71E7-CEC9-4F56-BE20-ED8CC2B9DB0B}" dt="2024-09-10T21:51:00.368" v="6805" actId="164"/>
          <ac:cxnSpMkLst>
            <pc:docMk/>
            <pc:sldMk cId="4110367749" sldId="278"/>
            <ac:cxnSpMk id="34" creationId="{B1F316A3-6F92-8CD0-B3DB-F8082D6524B6}"/>
          </ac:cxnSpMkLst>
        </pc:cxnChg>
        <pc:cxnChg chg="add mod">
          <ac:chgData name="Jonathan Batty" userId="07e89510-974e-40c7-b220-8245b64e6b4f" providerId="ADAL" clId="{990C71E7-CEC9-4F56-BE20-ED8CC2B9DB0B}" dt="2024-09-10T21:51:00.368" v="6805" actId="164"/>
          <ac:cxnSpMkLst>
            <pc:docMk/>
            <pc:sldMk cId="4110367749" sldId="278"/>
            <ac:cxnSpMk id="35" creationId="{1896CE85-87F4-B109-F4C5-31CF2400F544}"/>
          </ac:cxnSpMkLst>
        </pc:cxnChg>
        <pc:cxnChg chg="add mod">
          <ac:chgData name="Jonathan Batty" userId="07e89510-974e-40c7-b220-8245b64e6b4f" providerId="ADAL" clId="{990C71E7-CEC9-4F56-BE20-ED8CC2B9DB0B}" dt="2024-09-10T21:51:00.368" v="6805" actId="164"/>
          <ac:cxnSpMkLst>
            <pc:docMk/>
            <pc:sldMk cId="4110367749" sldId="278"/>
            <ac:cxnSpMk id="36" creationId="{CD1CE6B2-0534-13FA-C069-E44AC2B0AFC0}"/>
          </ac:cxnSpMkLst>
        </pc:cxnChg>
        <pc:cxnChg chg="add mod">
          <ac:chgData name="Jonathan Batty" userId="07e89510-974e-40c7-b220-8245b64e6b4f" providerId="ADAL" clId="{990C71E7-CEC9-4F56-BE20-ED8CC2B9DB0B}" dt="2024-09-10T21:31:44.885" v="6007" actId="164"/>
          <ac:cxnSpMkLst>
            <pc:docMk/>
            <pc:sldMk cId="4110367749" sldId="278"/>
            <ac:cxnSpMk id="39" creationId="{EA4EE486-9BFB-7CFB-9FCA-56ED41B5D430}"/>
          </ac:cxnSpMkLst>
        </pc:cxnChg>
        <pc:cxnChg chg="add del mod">
          <ac:chgData name="Jonathan Batty" userId="07e89510-974e-40c7-b220-8245b64e6b4f" providerId="ADAL" clId="{990C71E7-CEC9-4F56-BE20-ED8CC2B9DB0B}" dt="2024-09-10T21:31:41.785" v="6005" actId="478"/>
          <ac:cxnSpMkLst>
            <pc:docMk/>
            <pc:sldMk cId="4110367749" sldId="278"/>
            <ac:cxnSpMk id="40" creationId="{8E66BF1E-DF8C-3041-8D02-E5DC16BFEEB1}"/>
          </ac:cxnSpMkLst>
        </pc:cxnChg>
        <pc:cxnChg chg="add del mod">
          <ac:chgData name="Jonathan Batty" userId="07e89510-974e-40c7-b220-8245b64e6b4f" providerId="ADAL" clId="{990C71E7-CEC9-4F56-BE20-ED8CC2B9DB0B}" dt="2024-09-10T21:31:42.705" v="6006" actId="478"/>
          <ac:cxnSpMkLst>
            <pc:docMk/>
            <pc:sldMk cId="4110367749" sldId="278"/>
            <ac:cxnSpMk id="41" creationId="{3E86C571-38CA-1153-AB09-0856C3169C31}"/>
          </ac:cxnSpMkLst>
        </pc:cxnChg>
        <pc:cxnChg chg="add mod">
          <ac:chgData name="Jonathan Batty" userId="07e89510-974e-40c7-b220-8245b64e6b4f" providerId="ADAL" clId="{990C71E7-CEC9-4F56-BE20-ED8CC2B9DB0B}" dt="2024-09-10T21:31:44.885" v="6007" actId="164"/>
          <ac:cxnSpMkLst>
            <pc:docMk/>
            <pc:sldMk cId="4110367749" sldId="278"/>
            <ac:cxnSpMk id="42" creationId="{290C3937-4347-10FC-7A8D-D97F2965AD85}"/>
          </ac:cxnSpMkLst>
        </pc:cxnChg>
        <pc:cxnChg chg="add mod">
          <ac:chgData name="Jonathan Batty" userId="07e89510-974e-40c7-b220-8245b64e6b4f" providerId="ADAL" clId="{990C71E7-CEC9-4F56-BE20-ED8CC2B9DB0B}" dt="2024-09-10T21:31:44.885" v="6007" actId="164"/>
          <ac:cxnSpMkLst>
            <pc:docMk/>
            <pc:sldMk cId="4110367749" sldId="278"/>
            <ac:cxnSpMk id="43" creationId="{9E3F8043-7226-AB35-D40A-33F16E711253}"/>
          </ac:cxnSpMkLst>
        </pc:cxnChg>
        <pc:cxnChg chg="add mod">
          <ac:chgData name="Jonathan Batty" userId="07e89510-974e-40c7-b220-8245b64e6b4f" providerId="ADAL" clId="{990C71E7-CEC9-4F56-BE20-ED8CC2B9DB0B}" dt="2024-09-10T21:31:44.885" v="6007" actId="164"/>
          <ac:cxnSpMkLst>
            <pc:docMk/>
            <pc:sldMk cId="4110367749" sldId="278"/>
            <ac:cxnSpMk id="44" creationId="{E11C1698-7F08-2E43-3217-F0F0F7984322}"/>
          </ac:cxnSpMkLst>
        </pc:cxnChg>
        <pc:cxnChg chg="add mod">
          <ac:chgData name="Jonathan Batty" userId="07e89510-974e-40c7-b220-8245b64e6b4f" providerId="ADAL" clId="{990C71E7-CEC9-4F56-BE20-ED8CC2B9DB0B}" dt="2024-09-10T21:31:44.885" v="6007" actId="164"/>
          <ac:cxnSpMkLst>
            <pc:docMk/>
            <pc:sldMk cId="4110367749" sldId="278"/>
            <ac:cxnSpMk id="45" creationId="{251404AC-6DEB-1B23-B24F-D11733DF1289}"/>
          </ac:cxnSpMkLst>
        </pc:cxnChg>
        <pc:cxnChg chg="add mod">
          <ac:chgData name="Jonathan Batty" userId="07e89510-974e-40c7-b220-8245b64e6b4f" providerId="ADAL" clId="{990C71E7-CEC9-4F56-BE20-ED8CC2B9DB0B}" dt="2024-09-10T21:31:44.885" v="6007" actId="164"/>
          <ac:cxnSpMkLst>
            <pc:docMk/>
            <pc:sldMk cId="4110367749" sldId="278"/>
            <ac:cxnSpMk id="46" creationId="{70511E98-98FD-B8F3-7914-AA3672EEBDCE}"/>
          </ac:cxnSpMkLst>
        </pc:cxnChg>
        <pc:cxnChg chg="add mod">
          <ac:chgData name="Jonathan Batty" userId="07e89510-974e-40c7-b220-8245b64e6b4f" providerId="ADAL" clId="{990C71E7-CEC9-4F56-BE20-ED8CC2B9DB0B}" dt="2024-09-10T21:31:44.885" v="6007" actId="164"/>
          <ac:cxnSpMkLst>
            <pc:docMk/>
            <pc:sldMk cId="4110367749" sldId="278"/>
            <ac:cxnSpMk id="47" creationId="{C1CD061E-1F71-AC89-D974-AE362A92C013}"/>
          </ac:cxnSpMkLst>
        </pc:cxnChg>
        <pc:cxnChg chg="mod">
          <ac:chgData name="Jonathan Batty" userId="07e89510-974e-40c7-b220-8245b64e6b4f" providerId="ADAL" clId="{990C71E7-CEC9-4F56-BE20-ED8CC2B9DB0B}" dt="2024-09-10T21:31:52.682" v="6009" actId="571"/>
          <ac:cxnSpMkLst>
            <pc:docMk/>
            <pc:sldMk cId="4110367749" sldId="278"/>
            <ac:cxnSpMk id="51" creationId="{36148BCC-2439-530A-A331-A8457A16E492}"/>
          </ac:cxnSpMkLst>
        </pc:cxnChg>
        <pc:cxnChg chg="mod">
          <ac:chgData name="Jonathan Batty" userId="07e89510-974e-40c7-b220-8245b64e6b4f" providerId="ADAL" clId="{990C71E7-CEC9-4F56-BE20-ED8CC2B9DB0B}" dt="2024-09-10T21:31:52.682" v="6009" actId="571"/>
          <ac:cxnSpMkLst>
            <pc:docMk/>
            <pc:sldMk cId="4110367749" sldId="278"/>
            <ac:cxnSpMk id="52" creationId="{86A9F413-3A98-C218-FC0F-109D22103737}"/>
          </ac:cxnSpMkLst>
        </pc:cxnChg>
        <pc:cxnChg chg="mod">
          <ac:chgData name="Jonathan Batty" userId="07e89510-974e-40c7-b220-8245b64e6b4f" providerId="ADAL" clId="{990C71E7-CEC9-4F56-BE20-ED8CC2B9DB0B}" dt="2024-09-10T21:31:52.682" v="6009" actId="571"/>
          <ac:cxnSpMkLst>
            <pc:docMk/>
            <pc:sldMk cId="4110367749" sldId="278"/>
            <ac:cxnSpMk id="53" creationId="{EA0F60C5-B9D6-3CA2-8083-D01A0E6F275C}"/>
          </ac:cxnSpMkLst>
        </pc:cxnChg>
        <pc:cxnChg chg="mod">
          <ac:chgData name="Jonathan Batty" userId="07e89510-974e-40c7-b220-8245b64e6b4f" providerId="ADAL" clId="{990C71E7-CEC9-4F56-BE20-ED8CC2B9DB0B}" dt="2024-09-10T21:31:52.682" v="6009" actId="571"/>
          <ac:cxnSpMkLst>
            <pc:docMk/>
            <pc:sldMk cId="4110367749" sldId="278"/>
            <ac:cxnSpMk id="54" creationId="{0FA5E8AE-1F85-A593-7AD2-86254FF7D779}"/>
          </ac:cxnSpMkLst>
        </pc:cxnChg>
        <pc:cxnChg chg="mod">
          <ac:chgData name="Jonathan Batty" userId="07e89510-974e-40c7-b220-8245b64e6b4f" providerId="ADAL" clId="{990C71E7-CEC9-4F56-BE20-ED8CC2B9DB0B}" dt="2024-09-10T21:31:52.682" v="6009" actId="571"/>
          <ac:cxnSpMkLst>
            <pc:docMk/>
            <pc:sldMk cId="4110367749" sldId="278"/>
            <ac:cxnSpMk id="55" creationId="{12BE7913-755E-6476-6D68-2C34D8D83AF3}"/>
          </ac:cxnSpMkLst>
        </pc:cxnChg>
        <pc:cxnChg chg="mod">
          <ac:chgData name="Jonathan Batty" userId="07e89510-974e-40c7-b220-8245b64e6b4f" providerId="ADAL" clId="{990C71E7-CEC9-4F56-BE20-ED8CC2B9DB0B}" dt="2024-09-10T21:31:52.682" v="6009" actId="571"/>
          <ac:cxnSpMkLst>
            <pc:docMk/>
            <pc:sldMk cId="4110367749" sldId="278"/>
            <ac:cxnSpMk id="56" creationId="{D52E03B7-9679-7C43-357B-2893B5691674}"/>
          </ac:cxnSpMkLst>
        </pc:cxnChg>
        <pc:cxnChg chg="mod">
          <ac:chgData name="Jonathan Batty" userId="07e89510-974e-40c7-b220-8245b64e6b4f" providerId="ADAL" clId="{990C71E7-CEC9-4F56-BE20-ED8CC2B9DB0B}" dt="2024-09-10T21:31:52.682" v="6009" actId="571"/>
          <ac:cxnSpMkLst>
            <pc:docMk/>
            <pc:sldMk cId="4110367749" sldId="278"/>
            <ac:cxnSpMk id="57" creationId="{855D92C1-8A21-5222-E5EB-C0458536685F}"/>
          </ac:cxnSpMkLst>
        </pc:cxnChg>
        <pc:cxnChg chg="mod">
          <ac:chgData name="Jonathan Batty" userId="07e89510-974e-40c7-b220-8245b64e6b4f" providerId="ADAL" clId="{990C71E7-CEC9-4F56-BE20-ED8CC2B9DB0B}" dt="2024-09-10T21:31:54.608" v="6010" actId="571"/>
          <ac:cxnSpMkLst>
            <pc:docMk/>
            <pc:sldMk cId="4110367749" sldId="278"/>
            <ac:cxnSpMk id="60" creationId="{F09A3FEC-9CA0-FCE3-EBE8-D8C8CA19B135}"/>
          </ac:cxnSpMkLst>
        </pc:cxnChg>
        <pc:cxnChg chg="mod">
          <ac:chgData name="Jonathan Batty" userId="07e89510-974e-40c7-b220-8245b64e6b4f" providerId="ADAL" clId="{990C71E7-CEC9-4F56-BE20-ED8CC2B9DB0B}" dt="2024-09-10T21:31:54.608" v="6010" actId="571"/>
          <ac:cxnSpMkLst>
            <pc:docMk/>
            <pc:sldMk cId="4110367749" sldId="278"/>
            <ac:cxnSpMk id="61" creationId="{930992F6-3923-9347-9371-9433FDABBB6E}"/>
          </ac:cxnSpMkLst>
        </pc:cxnChg>
        <pc:cxnChg chg="mod">
          <ac:chgData name="Jonathan Batty" userId="07e89510-974e-40c7-b220-8245b64e6b4f" providerId="ADAL" clId="{990C71E7-CEC9-4F56-BE20-ED8CC2B9DB0B}" dt="2024-09-10T21:31:54.608" v="6010" actId="571"/>
          <ac:cxnSpMkLst>
            <pc:docMk/>
            <pc:sldMk cId="4110367749" sldId="278"/>
            <ac:cxnSpMk id="62" creationId="{B7E70215-498F-4352-599B-56042569A695}"/>
          </ac:cxnSpMkLst>
        </pc:cxnChg>
        <pc:cxnChg chg="mod">
          <ac:chgData name="Jonathan Batty" userId="07e89510-974e-40c7-b220-8245b64e6b4f" providerId="ADAL" clId="{990C71E7-CEC9-4F56-BE20-ED8CC2B9DB0B}" dt="2024-09-10T21:31:54.608" v="6010" actId="571"/>
          <ac:cxnSpMkLst>
            <pc:docMk/>
            <pc:sldMk cId="4110367749" sldId="278"/>
            <ac:cxnSpMk id="63" creationId="{4AFA04EE-BF98-739E-00EB-21D6DA1D8D1F}"/>
          </ac:cxnSpMkLst>
        </pc:cxnChg>
        <pc:cxnChg chg="mod">
          <ac:chgData name="Jonathan Batty" userId="07e89510-974e-40c7-b220-8245b64e6b4f" providerId="ADAL" clId="{990C71E7-CEC9-4F56-BE20-ED8CC2B9DB0B}" dt="2024-09-10T21:31:54.608" v="6010" actId="571"/>
          <ac:cxnSpMkLst>
            <pc:docMk/>
            <pc:sldMk cId="4110367749" sldId="278"/>
            <ac:cxnSpMk id="64" creationId="{447E29D6-7A74-C083-783C-76CDBEFA1056}"/>
          </ac:cxnSpMkLst>
        </pc:cxnChg>
        <pc:cxnChg chg="mod">
          <ac:chgData name="Jonathan Batty" userId="07e89510-974e-40c7-b220-8245b64e6b4f" providerId="ADAL" clId="{990C71E7-CEC9-4F56-BE20-ED8CC2B9DB0B}" dt="2024-09-10T21:31:54.608" v="6010" actId="571"/>
          <ac:cxnSpMkLst>
            <pc:docMk/>
            <pc:sldMk cId="4110367749" sldId="278"/>
            <ac:cxnSpMk id="65" creationId="{7848EBF6-353D-88E8-BF8D-08664FC3C05B}"/>
          </ac:cxnSpMkLst>
        </pc:cxnChg>
        <pc:cxnChg chg="mod">
          <ac:chgData name="Jonathan Batty" userId="07e89510-974e-40c7-b220-8245b64e6b4f" providerId="ADAL" clId="{990C71E7-CEC9-4F56-BE20-ED8CC2B9DB0B}" dt="2024-09-10T21:31:54.608" v="6010" actId="571"/>
          <ac:cxnSpMkLst>
            <pc:docMk/>
            <pc:sldMk cId="4110367749" sldId="278"/>
            <ac:cxnSpMk id="66" creationId="{B1303587-86B9-8172-D3FD-B17719B69FF0}"/>
          </ac:cxnSpMkLst>
        </pc:cxnChg>
        <pc:cxnChg chg="mod">
          <ac:chgData name="Jonathan Batty" userId="07e89510-974e-40c7-b220-8245b64e6b4f" providerId="ADAL" clId="{990C71E7-CEC9-4F56-BE20-ED8CC2B9DB0B}" dt="2024-09-10T21:31:55.976" v="6011" actId="571"/>
          <ac:cxnSpMkLst>
            <pc:docMk/>
            <pc:sldMk cId="4110367749" sldId="278"/>
            <ac:cxnSpMk id="69" creationId="{37D7733A-F8EE-5457-E135-F1E0C41A6C17}"/>
          </ac:cxnSpMkLst>
        </pc:cxnChg>
        <pc:cxnChg chg="mod">
          <ac:chgData name="Jonathan Batty" userId="07e89510-974e-40c7-b220-8245b64e6b4f" providerId="ADAL" clId="{990C71E7-CEC9-4F56-BE20-ED8CC2B9DB0B}" dt="2024-09-10T21:31:55.976" v="6011" actId="571"/>
          <ac:cxnSpMkLst>
            <pc:docMk/>
            <pc:sldMk cId="4110367749" sldId="278"/>
            <ac:cxnSpMk id="70" creationId="{0E4DBA4C-DD91-E25A-129E-9CFBEBCFDFC5}"/>
          </ac:cxnSpMkLst>
        </pc:cxnChg>
        <pc:cxnChg chg="mod">
          <ac:chgData name="Jonathan Batty" userId="07e89510-974e-40c7-b220-8245b64e6b4f" providerId="ADAL" clId="{990C71E7-CEC9-4F56-BE20-ED8CC2B9DB0B}" dt="2024-09-10T21:31:55.976" v="6011" actId="571"/>
          <ac:cxnSpMkLst>
            <pc:docMk/>
            <pc:sldMk cId="4110367749" sldId="278"/>
            <ac:cxnSpMk id="71" creationId="{574FB615-3A01-8993-D7B7-7DD25E3197AE}"/>
          </ac:cxnSpMkLst>
        </pc:cxnChg>
        <pc:cxnChg chg="mod">
          <ac:chgData name="Jonathan Batty" userId="07e89510-974e-40c7-b220-8245b64e6b4f" providerId="ADAL" clId="{990C71E7-CEC9-4F56-BE20-ED8CC2B9DB0B}" dt="2024-09-10T21:31:55.976" v="6011" actId="571"/>
          <ac:cxnSpMkLst>
            <pc:docMk/>
            <pc:sldMk cId="4110367749" sldId="278"/>
            <ac:cxnSpMk id="72" creationId="{EEE4CB89-DBA3-B1B6-23DD-362FD95E3E2A}"/>
          </ac:cxnSpMkLst>
        </pc:cxnChg>
        <pc:cxnChg chg="mod">
          <ac:chgData name="Jonathan Batty" userId="07e89510-974e-40c7-b220-8245b64e6b4f" providerId="ADAL" clId="{990C71E7-CEC9-4F56-BE20-ED8CC2B9DB0B}" dt="2024-09-10T21:31:55.976" v="6011" actId="571"/>
          <ac:cxnSpMkLst>
            <pc:docMk/>
            <pc:sldMk cId="4110367749" sldId="278"/>
            <ac:cxnSpMk id="73" creationId="{9E416AC9-8064-EF83-4DAD-CB6F00C3C8DF}"/>
          </ac:cxnSpMkLst>
        </pc:cxnChg>
        <pc:cxnChg chg="mod">
          <ac:chgData name="Jonathan Batty" userId="07e89510-974e-40c7-b220-8245b64e6b4f" providerId="ADAL" clId="{990C71E7-CEC9-4F56-BE20-ED8CC2B9DB0B}" dt="2024-09-10T21:31:55.976" v="6011" actId="571"/>
          <ac:cxnSpMkLst>
            <pc:docMk/>
            <pc:sldMk cId="4110367749" sldId="278"/>
            <ac:cxnSpMk id="74" creationId="{0A2F278C-2243-9038-21ED-350582604551}"/>
          </ac:cxnSpMkLst>
        </pc:cxnChg>
        <pc:cxnChg chg="mod">
          <ac:chgData name="Jonathan Batty" userId="07e89510-974e-40c7-b220-8245b64e6b4f" providerId="ADAL" clId="{990C71E7-CEC9-4F56-BE20-ED8CC2B9DB0B}" dt="2024-09-10T21:31:55.976" v="6011" actId="571"/>
          <ac:cxnSpMkLst>
            <pc:docMk/>
            <pc:sldMk cId="4110367749" sldId="278"/>
            <ac:cxnSpMk id="75" creationId="{850A8D99-A8B0-EF7F-9212-27D18632778A}"/>
          </ac:cxnSpMkLst>
        </pc:cxnChg>
        <pc:cxnChg chg="mod">
          <ac:chgData name="Jonathan Batty" userId="07e89510-974e-40c7-b220-8245b64e6b4f" providerId="ADAL" clId="{990C71E7-CEC9-4F56-BE20-ED8CC2B9DB0B}" dt="2024-09-10T21:31:56.980" v="6012" actId="571"/>
          <ac:cxnSpMkLst>
            <pc:docMk/>
            <pc:sldMk cId="4110367749" sldId="278"/>
            <ac:cxnSpMk id="78" creationId="{349E81E9-F445-5D9E-06B7-7FC1C49FEFCD}"/>
          </ac:cxnSpMkLst>
        </pc:cxnChg>
        <pc:cxnChg chg="mod">
          <ac:chgData name="Jonathan Batty" userId="07e89510-974e-40c7-b220-8245b64e6b4f" providerId="ADAL" clId="{990C71E7-CEC9-4F56-BE20-ED8CC2B9DB0B}" dt="2024-09-10T21:31:56.980" v="6012" actId="571"/>
          <ac:cxnSpMkLst>
            <pc:docMk/>
            <pc:sldMk cId="4110367749" sldId="278"/>
            <ac:cxnSpMk id="79" creationId="{01DB7FE8-D5DB-0104-C42F-0FEA6C756A9A}"/>
          </ac:cxnSpMkLst>
        </pc:cxnChg>
        <pc:cxnChg chg="mod">
          <ac:chgData name="Jonathan Batty" userId="07e89510-974e-40c7-b220-8245b64e6b4f" providerId="ADAL" clId="{990C71E7-CEC9-4F56-BE20-ED8CC2B9DB0B}" dt="2024-09-10T21:31:56.980" v="6012" actId="571"/>
          <ac:cxnSpMkLst>
            <pc:docMk/>
            <pc:sldMk cId="4110367749" sldId="278"/>
            <ac:cxnSpMk id="80" creationId="{045C105F-34D1-B18A-9334-B7F2B138D09B}"/>
          </ac:cxnSpMkLst>
        </pc:cxnChg>
        <pc:cxnChg chg="mod">
          <ac:chgData name="Jonathan Batty" userId="07e89510-974e-40c7-b220-8245b64e6b4f" providerId="ADAL" clId="{990C71E7-CEC9-4F56-BE20-ED8CC2B9DB0B}" dt="2024-09-10T21:31:56.980" v="6012" actId="571"/>
          <ac:cxnSpMkLst>
            <pc:docMk/>
            <pc:sldMk cId="4110367749" sldId="278"/>
            <ac:cxnSpMk id="81" creationId="{469E4AA9-4DF5-3058-705D-8C140B5F7CB0}"/>
          </ac:cxnSpMkLst>
        </pc:cxnChg>
        <pc:cxnChg chg="mod">
          <ac:chgData name="Jonathan Batty" userId="07e89510-974e-40c7-b220-8245b64e6b4f" providerId="ADAL" clId="{990C71E7-CEC9-4F56-BE20-ED8CC2B9DB0B}" dt="2024-09-10T21:31:56.980" v="6012" actId="571"/>
          <ac:cxnSpMkLst>
            <pc:docMk/>
            <pc:sldMk cId="4110367749" sldId="278"/>
            <ac:cxnSpMk id="82" creationId="{10034B18-1792-3D00-9ABA-CEB07C36BD4D}"/>
          </ac:cxnSpMkLst>
        </pc:cxnChg>
        <pc:cxnChg chg="mod">
          <ac:chgData name="Jonathan Batty" userId="07e89510-974e-40c7-b220-8245b64e6b4f" providerId="ADAL" clId="{990C71E7-CEC9-4F56-BE20-ED8CC2B9DB0B}" dt="2024-09-10T21:31:56.980" v="6012" actId="571"/>
          <ac:cxnSpMkLst>
            <pc:docMk/>
            <pc:sldMk cId="4110367749" sldId="278"/>
            <ac:cxnSpMk id="83" creationId="{78D739BD-C62C-6F1C-754B-C460ADFD4D99}"/>
          </ac:cxnSpMkLst>
        </pc:cxnChg>
        <pc:cxnChg chg="mod">
          <ac:chgData name="Jonathan Batty" userId="07e89510-974e-40c7-b220-8245b64e6b4f" providerId="ADAL" clId="{990C71E7-CEC9-4F56-BE20-ED8CC2B9DB0B}" dt="2024-09-10T21:31:56.980" v="6012" actId="571"/>
          <ac:cxnSpMkLst>
            <pc:docMk/>
            <pc:sldMk cId="4110367749" sldId="278"/>
            <ac:cxnSpMk id="84" creationId="{73BB28D8-3136-9B18-F785-49C3BAA91467}"/>
          </ac:cxnSpMkLst>
        </pc:cxnChg>
        <pc:cxnChg chg="add mod">
          <ac:chgData name="Jonathan Batty" userId="07e89510-974e-40c7-b220-8245b64e6b4f" providerId="ADAL" clId="{990C71E7-CEC9-4F56-BE20-ED8CC2B9DB0B}" dt="2024-09-10T21:51:00.368" v="6805" actId="164"/>
          <ac:cxnSpMkLst>
            <pc:docMk/>
            <pc:sldMk cId="4110367749" sldId="278"/>
            <ac:cxnSpMk id="88" creationId="{4B941065-B30A-3999-97D6-D86D84C2CB13}"/>
          </ac:cxnSpMkLst>
        </pc:cxnChg>
        <pc:cxnChg chg="add mod">
          <ac:chgData name="Jonathan Batty" userId="07e89510-974e-40c7-b220-8245b64e6b4f" providerId="ADAL" clId="{990C71E7-CEC9-4F56-BE20-ED8CC2B9DB0B}" dt="2024-09-10T21:51:00.368" v="6805" actId="164"/>
          <ac:cxnSpMkLst>
            <pc:docMk/>
            <pc:sldMk cId="4110367749" sldId="278"/>
            <ac:cxnSpMk id="90" creationId="{9D150575-A8C8-5FAE-026D-C3586BAC2959}"/>
          </ac:cxnSpMkLst>
        </pc:cxnChg>
        <pc:cxnChg chg="add mod">
          <ac:chgData name="Jonathan Batty" userId="07e89510-974e-40c7-b220-8245b64e6b4f" providerId="ADAL" clId="{990C71E7-CEC9-4F56-BE20-ED8CC2B9DB0B}" dt="2024-09-10T21:51:00.368" v="6805" actId="164"/>
          <ac:cxnSpMkLst>
            <pc:docMk/>
            <pc:sldMk cId="4110367749" sldId="278"/>
            <ac:cxnSpMk id="92" creationId="{CAB15134-46EA-53A4-C824-FC3B4B941B9C}"/>
          </ac:cxnSpMkLst>
        </pc:cxnChg>
        <pc:cxnChg chg="add mod">
          <ac:chgData name="Jonathan Batty" userId="07e89510-974e-40c7-b220-8245b64e6b4f" providerId="ADAL" clId="{990C71E7-CEC9-4F56-BE20-ED8CC2B9DB0B}" dt="2024-09-10T21:51:00.368" v="6805" actId="164"/>
          <ac:cxnSpMkLst>
            <pc:docMk/>
            <pc:sldMk cId="4110367749" sldId="278"/>
            <ac:cxnSpMk id="93" creationId="{3842F7DD-2735-3DE1-FCAF-DC35E5F0ADD6}"/>
          </ac:cxnSpMkLst>
        </pc:cxnChg>
        <pc:cxnChg chg="add mod">
          <ac:chgData name="Jonathan Batty" userId="07e89510-974e-40c7-b220-8245b64e6b4f" providerId="ADAL" clId="{990C71E7-CEC9-4F56-BE20-ED8CC2B9DB0B}" dt="2024-09-10T21:51:00.368" v="6805" actId="164"/>
          <ac:cxnSpMkLst>
            <pc:docMk/>
            <pc:sldMk cId="4110367749" sldId="278"/>
            <ac:cxnSpMk id="94" creationId="{42785FE6-2A73-2EF8-F392-1FDD590E4973}"/>
          </ac:cxnSpMkLst>
        </pc:cxnChg>
        <pc:cxnChg chg="add mod">
          <ac:chgData name="Jonathan Batty" userId="07e89510-974e-40c7-b220-8245b64e6b4f" providerId="ADAL" clId="{990C71E7-CEC9-4F56-BE20-ED8CC2B9DB0B}" dt="2024-09-10T21:51:00.368" v="6805" actId="164"/>
          <ac:cxnSpMkLst>
            <pc:docMk/>
            <pc:sldMk cId="4110367749" sldId="278"/>
            <ac:cxnSpMk id="95" creationId="{2A8CC5AE-296A-E9A5-FF84-FC30E3795A31}"/>
          </ac:cxnSpMkLst>
        </pc:cxnChg>
        <pc:cxnChg chg="add mod">
          <ac:chgData name="Jonathan Batty" userId="07e89510-974e-40c7-b220-8245b64e6b4f" providerId="ADAL" clId="{990C71E7-CEC9-4F56-BE20-ED8CC2B9DB0B}" dt="2024-09-10T21:51:00.368" v="6805" actId="164"/>
          <ac:cxnSpMkLst>
            <pc:docMk/>
            <pc:sldMk cId="4110367749" sldId="278"/>
            <ac:cxnSpMk id="96" creationId="{D20B2A94-2C0B-B511-51EE-A104089486A2}"/>
          </ac:cxnSpMkLst>
        </pc:cxnChg>
        <pc:cxnChg chg="add mod">
          <ac:chgData name="Jonathan Batty" userId="07e89510-974e-40c7-b220-8245b64e6b4f" providerId="ADAL" clId="{990C71E7-CEC9-4F56-BE20-ED8CC2B9DB0B}" dt="2024-09-11T07:31:56.569" v="9053"/>
          <ac:cxnSpMkLst>
            <pc:docMk/>
            <pc:sldMk cId="4110367749" sldId="278"/>
            <ac:cxnSpMk id="110" creationId="{3F701DE0-CEAF-DAFD-AE7C-C0BF05BE962B}"/>
          </ac:cxnSpMkLst>
        </pc:cxnChg>
        <pc:cxnChg chg="add mod">
          <ac:chgData name="Jonathan Batty" userId="07e89510-974e-40c7-b220-8245b64e6b4f" providerId="ADAL" clId="{990C71E7-CEC9-4F56-BE20-ED8CC2B9DB0B}" dt="2024-09-11T07:31:56.569" v="9053"/>
          <ac:cxnSpMkLst>
            <pc:docMk/>
            <pc:sldMk cId="4110367749" sldId="278"/>
            <ac:cxnSpMk id="111" creationId="{66F48F8E-796D-B32A-6BBD-85C887558CB4}"/>
          </ac:cxnSpMkLst>
        </pc:cxnChg>
        <pc:cxnChg chg="add mod">
          <ac:chgData name="Jonathan Batty" userId="07e89510-974e-40c7-b220-8245b64e6b4f" providerId="ADAL" clId="{990C71E7-CEC9-4F56-BE20-ED8CC2B9DB0B}" dt="2024-09-11T07:31:56.569" v="9053"/>
          <ac:cxnSpMkLst>
            <pc:docMk/>
            <pc:sldMk cId="4110367749" sldId="278"/>
            <ac:cxnSpMk id="112" creationId="{AECB9521-C3C7-E535-B68E-392B6271E511}"/>
          </ac:cxnSpMkLst>
        </pc:cxnChg>
        <pc:cxnChg chg="add mod">
          <ac:chgData name="Jonathan Batty" userId="07e89510-974e-40c7-b220-8245b64e6b4f" providerId="ADAL" clId="{990C71E7-CEC9-4F56-BE20-ED8CC2B9DB0B}" dt="2024-09-11T07:31:56.569" v="9053"/>
          <ac:cxnSpMkLst>
            <pc:docMk/>
            <pc:sldMk cId="4110367749" sldId="278"/>
            <ac:cxnSpMk id="113" creationId="{6E69872F-803B-6351-25A7-11C2FECD55C3}"/>
          </ac:cxnSpMkLst>
        </pc:cxnChg>
        <pc:cxnChg chg="add mod">
          <ac:chgData name="Jonathan Batty" userId="07e89510-974e-40c7-b220-8245b64e6b4f" providerId="ADAL" clId="{990C71E7-CEC9-4F56-BE20-ED8CC2B9DB0B}" dt="2024-09-11T07:31:56.569" v="9053"/>
          <ac:cxnSpMkLst>
            <pc:docMk/>
            <pc:sldMk cId="4110367749" sldId="278"/>
            <ac:cxnSpMk id="114" creationId="{0A59345D-2AF0-1302-4B69-57B952828CF0}"/>
          </ac:cxnSpMkLst>
        </pc:cxnChg>
        <pc:cxnChg chg="add mod">
          <ac:chgData name="Jonathan Batty" userId="07e89510-974e-40c7-b220-8245b64e6b4f" providerId="ADAL" clId="{990C71E7-CEC9-4F56-BE20-ED8CC2B9DB0B}" dt="2024-09-11T07:31:56.569" v="9053"/>
          <ac:cxnSpMkLst>
            <pc:docMk/>
            <pc:sldMk cId="4110367749" sldId="278"/>
            <ac:cxnSpMk id="115" creationId="{015E18EE-6CC6-011E-F464-92885C7AB7D7}"/>
          </ac:cxnSpMkLst>
        </pc:cxnChg>
        <pc:cxnChg chg="add mod topLvl">
          <ac:chgData name="Jonathan Batty" userId="07e89510-974e-40c7-b220-8245b64e6b4f" providerId="ADAL" clId="{990C71E7-CEC9-4F56-BE20-ED8CC2B9DB0B}" dt="2024-09-11T07:35:18.841" v="9117" actId="164"/>
          <ac:cxnSpMkLst>
            <pc:docMk/>
            <pc:sldMk cId="4110367749" sldId="278"/>
            <ac:cxnSpMk id="117" creationId="{A7A62D98-4F82-75EA-8B99-E17E39DB4ACB}"/>
          </ac:cxnSpMkLst>
        </pc:cxnChg>
        <pc:cxnChg chg="add mod topLvl">
          <ac:chgData name="Jonathan Batty" userId="07e89510-974e-40c7-b220-8245b64e6b4f" providerId="ADAL" clId="{990C71E7-CEC9-4F56-BE20-ED8CC2B9DB0B}" dt="2024-09-11T07:35:18.841" v="9117" actId="164"/>
          <ac:cxnSpMkLst>
            <pc:docMk/>
            <pc:sldMk cId="4110367749" sldId="278"/>
            <ac:cxnSpMk id="118" creationId="{755FDA8F-B481-D5A9-152C-56F378F04ADE}"/>
          </ac:cxnSpMkLst>
        </pc:cxnChg>
        <pc:cxnChg chg="add mod topLvl">
          <ac:chgData name="Jonathan Batty" userId="07e89510-974e-40c7-b220-8245b64e6b4f" providerId="ADAL" clId="{990C71E7-CEC9-4F56-BE20-ED8CC2B9DB0B}" dt="2024-09-11T07:35:18.841" v="9117" actId="164"/>
          <ac:cxnSpMkLst>
            <pc:docMk/>
            <pc:sldMk cId="4110367749" sldId="278"/>
            <ac:cxnSpMk id="119" creationId="{C29009B7-5604-5913-DF37-5026CA9BE276}"/>
          </ac:cxnSpMkLst>
        </pc:cxnChg>
        <pc:cxnChg chg="add mod topLvl">
          <ac:chgData name="Jonathan Batty" userId="07e89510-974e-40c7-b220-8245b64e6b4f" providerId="ADAL" clId="{990C71E7-CEC9-4F56-BE20-ED8CC2B9DB0B}" dt="2024-09-11T07:35:18.841" v="9117" actId="164"/>
          <ac:cxnSpMkLst>
            <pc:docMk/>
            <pc:sldMk cId="4110367749" sldId="278"/>
            <ac:cxnSpMk id="120" creationId="{664B90FA-C5A9-EEF5-29A8-30C11A3ACEA5}"/>
          </ac:cxnSpMkLst>
        </pc:cxnChg>
        <pc:cxnChg chg="add mod topLvl">
          <ac:chgData name="Jonathan Batty" userId="07e89510-974e-40c7-b220-8245b64e6b4f" providerId="ADAL" clId="{990C71E7-CEC9-4F56-BE20-ED8CC2B9DB0B}" dt="2024-09-11T07:35:18.841" v="9117" actId="164"/>
          <ac:cxnSpMkLst>
            <pc:docMk/>
            <pc:sldMk cId="4110367749" sldId="278"/>
            <ac:cxnSpMk id="121" creationId="{6BA54D30-8B2A-A444-2820-920D8FACF508}"/>
          </ac:cxnSpMkLst>
        </pc:cxnChg>
        <pc:cxnChg chg="add mod topLvl">
          <ac:chgData name="Jonathan Batty" userId="07e89510-974e-40c7-b220-8245b64e6b4f" providerId="ADAL" clId="{990C71E7-CEC9-4F56-BE20-ED8CC2B9DB0B}" dt="2024-09-11T07:35:18.841" v="9117" actId="164"/>
          <ac:cxnSpMkLst>
            <pc:docMk/>
            <pc:sldMk cId="4110367749" sldId="278"/>
            <ac:cxnSpMk id="122" creationId="{5D1898B8-7D7E-47D9-C379-2EE7FA64FC90}"/>
          </ac:cxnSpMkLst>
        </pc:cxnChg>
        <pc:cxnChg chg="add mod topLvl">
          <ac:chgData name="Jonathan Batty" userId="07e89510-974e-40c7-b220-8245b64e6b4f" providerId="ADAL" clId="{990C71E7-CEC9-4F56-BE20-ED8CC2B9DB0B}" dt="2024-09-11T07:35:18.841" v="9117" actId="164"/>
          <ac:cxnSpMkLst>
            <pc:docMk/>
            <pc:sldMk cId="4110367749" sldId="278"/>
            <ac:cxnSpMk id="123" creationId="{1578B0EB-DC1D-8F10-19C6-AC2301B53AD8}"/>
          </ac:cxnSpMkLst>
        </pc:cxnChg>
        <pc:cxnChg chg="mod">
          <ac:chgData name="Jonathan Batty" userId="07e89510-974e-40c7-b220-8245b64e6b4f" providerId="ADAL" clId="{990C71E7-CEC9-4F56-BE20-ED8CC2B9DB0B}" dt="2024-09-11T07:32:37.153" v="9061" actId="571"/>
          <ac:cxnSpMkLst>
            <pc:docMk/>
            <pc:sldMk cId="4110367749" sldId="278"/>
            <ac:cxnSpMk id="134" creationId="{84B749D3-15C4-9A77-A6EE-09BCCF8A1C84}"/>
          </ac:cxnSpMkLst>
        </pc:cxnChg>
        <pc:cxnChg chg="mod">
          <ac:chgData name="Jonathan Batty" userId="07e89510-974e-40c7-b220-8245b64e6b4f" providerId="ADAL" clId="{990C71E7-CEC9-4F56-BE20-ED8CC2B9DB0B}" dt="2024-09-11T07:32:37.153" v="9061" actId="571"/>
          <ac:cxnSpMkLst>
            <pc:docMk/>
            <pc:sldMk cId="4110367749" sldId="278"/>
            <ac:cxnSpMk id="135" creationId="{47A9D026-7E01-F623-1090-8537F1CB9154}"/>
          </ac:cxnSpMkLst>
        </pc:cxnChg>
        <pc:cxnChg chg="mod">
          <ac:chgData name="Jonathan Batty" userId="07e89510-974e-40c7-b220-8245b64e6b4f" providerId="ADAL" clId="{990C71E7-CEC9-4F56-BE20-ED8CC2B9DB0B}" dt="2024-09-11T07:32:37.153" v="9061" actId="571"/>
          <ac:cxnSpMkLst>
            <pc:docMk/>
            <pc:sldMk cId="4110367749" sldId="278"/>
            <ac:cxnSpMk id="136" creationId="{30F787EF-0F88-6B53-0F6E-20C4FB3D5AAF}"/>
          </ac:cxnSpMkLst>
        </pc:cxnChg>
        <pc:cxnChg chg="mod">
          <ac:chgData name="Jonathan Batty" userId="07e89510-974e-40c7-b220-8245b64e6b4f" providerId="ADAL" clId="{990C71E7-CEC9-4F56-BE20-ED8CC2B9DB0B}" dt="2024-09-11T07:32:37.153" v="9061" actId="571"/>
          <ac:cxnSpMkLst>
            <pc:docMk/>
            <pc:sldMk cId="4110367749" sldId="278"/>
            <ac:cxnSpMk id="137" creationId="{369A1A69-C88D-22AE-1071-393DFABE8354}"/>
          </ac:cxnSpMkLst>
        </pc:cxnChg>
        <pc:cxnChg chg="mod">
          <ac:chgData name="Jonathan Batty" userId="07e89510-974e-40c7-b220-8245b64e6b4f" providerId="ADAL" clId="{990C71E7-CEC9-4F56-BE20-ED8CC2B9DB0B}" dt="2024-09-11T07:32:37.153" v="9061" actId="571"/>
          <ac:cxnSpMkLst>
            <pc:docMk/>
            <pc:sldMk cId="4110367749" sldId="278"/>
            <ac:cxnSpMk id="138" creationId="{99B761C7-BCB4-04FE-3F49-ADBE1981D4E8}"/>
          </ac:cxnSpMkLst>
        </pc:cxnChg>
        <pc:cxnChg chg="mod">
          <ac:chgData name="Jonathan Batty" userId="07e89510-974e-40c7-b220-8245b64e6b4f" providerId="ADAL" clId="{990C71E7-CEC9-4F56-BE20-ED8CC2B9DB0B}" dt="2024-09-11T07:32:37.153" v="9061" actId="571"/>
          <ac:cxnSpMkLst>
            <pc:docMk/>
            <pc:sldMk cId="4110367749" sldId="278"/>
            <ac:cxnSpMk id="139" creationId="{F5331D96-15BC-F01A-373B-C016778080B8}"/>
          </ac:cxnSpMkLst>
        </pc:cxnChg>
        <pc:cxnChg chg="mod">
          <ac:chgData name="Jonathan Batty" userId="07e89510-974e-40c7-b220-8245b64e6b4f" providerId="ADAL" clId="{990C71E7-CEC9-4F56-BE20-ED8CC2B9DB0B}" dt="2024-09-11T07:32:37.153" v="9061" actId="571"/>
          <ac:cxnSpMkLst>
            <pc:docMk/>
            <pc:sldMk cId="4110367749" sldId="278"/>
            <ac:cxnSpMk id="140" creationId="{B9ED4E37-77FC-DE15-3D32-0D3FC5AB79B3}"/>
          </ac:cxnSpMkLst>
        </pc:cxnChg>
        <pc:cxnChg chg="mod">
          <ac:chgData name="Jonathan Batty" userId="07e89510-974e-40c7-b220-8245b64e6b4f" providerId="ADAL" clId="{990C71E7-CEC9-4F56-BE20-ED8CC2B9DB0B}" dt="2024-09-11T07:32:41.780" v="9062" actId="571"/>
          <ac:cxnSpMkLst>
            <pc:docMk/>
            <pc:sldMk cId="4110367749" sldId="278"/>
            <ac:cxnSpMk id="143" creationId="{9EA2E722-3787-231A-87C8-37FF787FB90E}"/>
          </ac:cxnSpMkLst>
        </pc:cxnChg>
        <pc:cxnChg chg="mod">
          <ac:chgData name="Jonathan Batty" userId="07e89510-974e-40c7-b220-8245b64e6b4f" providerId="ADAL" clId="{990C71E7-CEC9-4F56-BE20-ED8CC2B9DB0B}" dt="2024-09-11T07:32:41.780" v="9062" actId="571"/>
          <ac:cxnSpMkLst>
            <pc:docMk/>
            <pc:sldMk cId="4110367749" sldId="278"/>
            <ac:cxnSpMk id="144" creationId="{80FFD866-40C2-0AA3-3509-E55D77115C65}"/>
          </ac:cxnSpMkLst>
        </pc:cxnChg>
        <pc:cxnChg chg="mod">
          <ac:chgData name="Jonathan Batty" userId="07e89510-974e-40c7-b220-8245b64e6b4f" providerId="ADAL" clId="{990C71E7-CEC9-4F56-BE20-ED8CC2B9DB0B}" dt="2024-09-11T07:32:41.780" v="9062" actId="571"/>
          <ac:cxnSpMkLst>
            <pc:docMk/>
            <pc:sldMk cId="4110367749" sldId="278"/>
            <ac:cxnSpMk id="145" creationId="{8B4AC7B1-C508-097F-BFEA-8209CA6E988C}"/>
          </ac:cxnSpMkLst>
        </pc:cxnChg>
        <pc:cxnChg chg="mod">
          <ac:chgData name="Jonathan Batty" userId="07e89510-974e-40c7-b220-8245b64e6b4f" providerId="ADAL" clId="{990C71E7-CEC9-4F56-BE20-ED8CC2B9DB0B}" dt="2024-09-11T07:32:41.780" v="9062" actId="571"/>
          <ac:cxnSpMkLst>
            <pc:docMk/>
            <pc:sldMk cId="4110367749" sldId="278"/>
            <ac:cxnSpMk id="146" creationId="{89511851-D7DE-A731-D373-FC95343778B0}"/>
          </ac:cxnSpMkLst>
        </pc:cxnChg>
        <pc:cxnChg chg="mod">
          <ac:chgData name="Jonathan Batty" userId="07e89510-974e-40c7-b220-8245b64e6b4f" providerId="ADAL" clId="{990C71E7-CEC9-4F56-BE20-ED8CC2B9DB0B}" dt="2024-09-11T07:32:41.780" v="9062" actId="571"/>
          <ac:cxnSpMkLst>
            <pc:docMk/>
            <pc:sldMk cId="4110367749" sldId="278"/>
            <ac:cxnSpMk id="147" creationId="{504EACC1-BC09-F298-3B92-B1B81E37700D}"/>
          </ac:cxnSpMkLst>
        </pc:cxnChg>
        <pc:cxnChg chg="mod">
          <ac:chgData name="Jonathan Batty" userId="07e89510-974e-40c7-b220-8245b64e6b4f" providerId="ADAL" clId="{990C71E7-CEC9-4F56-BE20-ED8CC2B9DB0B}" dt="2024-09-11T07:32:41.780" v="9062" actId="571"/>
          <ac:cxnSpMkLst>
            <pc:docMk/>
            <pc:sldMk cId="4110367749" sldId="278"/>
            <ac:cxnSpMk id="148" creationId="{A35E0961-5F51-8BFF-C083-C8477AA62F2A}"/>
          </ac:cxnSpMkLst>
        </pc:cxnChg>
        <pc:cxnChg chg="mod">
          <ac:chgData name="Jonathan Batty" userId="07e89510-974e-40c7-b220-8245b64e6b4f" providerId="ADAL" clId="{990C71E7-CEC9-4F56-BE20-ED8CC2B9DB0B}" dt="2024-09-11T07:32:41.780" v="9062" actId="571"/>
          <ac:cxnSpMkLst>
            <pc:docMk/>
            <pc:sldMk cId="4110367749" sldId="278"/>
            <ac:cxnSpMk id="149" creationId="{0F644525-EBEE-16E1-44DE-4519BCB28C39}"/>
          </ac:cxnSpMkLst>
        </pc:cxnChg>
        <pc:cxnChg chg="add mod">
          <ac:chgData name="Jonathan Batty" userId="07e89510-974e-40c7-b220-8245b64e6b4f" providerId="ADAL" clId="{990C71E7-CEC9-4F56-BE20-ED8CC2B9DB0B}" dt="2024-09-11T07:37:36.437" v="9160" actId="692"/>
          <ac:cxnSpMkLst>
            <pc:docMk/>
            <pc:sldMk cId="4110367749" sldId="278"/>
            <ac:cxnSpMk id="153" creationId="{7F3FFA12-9927-6CD6-6069-B731F7D3CEAA}"/>
          </ac:cxnSpMkLst>
        </pc:cxnChg>
        <pc:cxnChg chg="add del mod">
          <ac:chgData name="Jonathan Batty" userId="07e89510-974e-40c7-b220-8245b64e6b4f" providerId="ADAL" clId="{990C71E7-CEC9-4F56-BE20-ED8CC2B9DB0B}" dt="2024-09-11T07:34:53.991" v="9111" actId="478"/>
          <ac:cxnSpMkLst>
            <pc:docMk/>
            <pc:sldMk cId="4110367749" sldId="278"/>
            <ac:cxnSpMk id="156" creationId="{85E5CFCE-694E-7DC5-B390-96B7D129D27D}"/>
          </ac:cxnSpMkLst>
        </pc:cxnChg>
        <pc:cxnChg chg="add mod">
          <ac:chgData name="Jonathan Batty" userId="07e89510-974e-40c7-b220-8245b64e6b4f" providerId="ADAL" clId="{990C71E7-CEC9-4F56-BE20-ED8CC2B9DB0B}" dt="2024-09-11T07:35:18.841" v="9117" actId="164"/>
          <ac:cxnSpMkLst>
            <pc:docMk/>
            <pc:sldMk cId="4110367749" sldId="278"/>
            <ac:cxnSpMk id="157" creationId="{562C89F6-30DD-71D0-1CB0-D535EFB31729}"/>
          </ac:cxnSpMkLst>
        </pc:cxnChg>
        <pc:cxnChg chg="add mod">
          <ac:chgData name="Jonathan Batty" userId="07e89510-974e-40c7-b220-8245b64e6b4f" providerId="ADAL" clId="{990C71E7-CEC9-4F56-BE20-ED8CC2B9DB0B}" dt="2024-09-11T07:35:18.841" v="9117" actId="164"/>
          <ac:cxnSpMkLst>
            <pc:docMk/>
            <pc:sldMk cId="4110367749" sldId="278"/>
            <ac:cxnSpMk id="158" creationId="{532539BF-1430-BC31-660D-4722D633F0D5}"/>
          </ac:cxnSpMkLst>
        </pc:cxnChg>
        <pc:cxnChg chg="add del mod">
          <ac:chgData name="Jonathan Batty" userId="07e89510-974e-40c7-b220-8245b64e6b4f" providerId="ADAL" clId="{990C71E7-CEC9-4F56-BE20-ED8CC2B9DB0B}" dt="2024-09-11T07:35:00.486" v="9113" actId="478"/>
          <ac:cxnSpMkLst>
            <pc:docMk/>
            <pc:sldMk cId="4110367749" sldId="278"/>
            <ac:cxnSpMk id="159" creationId="{C50716A9-2DF7-C009-5DE9-E5C2CEFBD740}"/>
          </ac:cxnSpMkLst>
        </pc:cxnChg>
        <pc:cxnChg chg="mod">
          <ac:chgData name="Jonathan Batty" userId="07e89510-974e-40c7-b220-8245b64e6b4f" providerId="ADAL" clId="{990C71E7-CEC9-4F56-BE20-ED8CC2B9DB0B}" dt="2024-09-11T07:35:37.347" v="9121" actId="571"/>
          <ac:cxnSpMkLst>
            <pc:docMk/>
            <pc:sldMk cId="4110367749" sldId="278"/>
            <ac:cxnSpMk id="163" creationId="{2D37283E-6DE9-6499-9B2A-3FEB0F7A7D66}"/>
          </ac:cxnSpMkLst>
        </pc:cxnChg>
        <pc:cxnChg chg="mod">
          <ac:chgData name="Jonathan Batty" userId="07e89510-974e-40c7-b220-8245b64e6b4f" providerId="ADAL" clId="{990C71E7-CEC9-4F56-BE20-ED8CC2B9DB0B}" dt="2024-09-11T07:35:37.347" v="9121" actId="571"/>
          <ac:cxnSpMkLst>
            <pc:docMk/>
            <pc:sldMk cId="4110367749" sldId="278"/>
            <ac:cxnSpMk id="164" creationId="{15774C88-2976-B1AF-79AC-22887C30C422}"/>
          </ac:cxnSpMkLst>
        </pc:cxnChg>
        <pc:cxnChg chg="mod">
          <ac:chgData name="Jonathan Batty" userId="07e89510-974e-40c7-b220-8245b64e6b4f" providerId="ADAL" clId="{990C71E7-CEC9-4F56-BE20-ED8CC2B9DB0B}" dt="2024-09-11T07:35:37.347" v="9121" actId="571"/>
          <ac:cxnSpMkLst>
            <pc:docMk/>
            <pc:sldMk cId="4110367749" sldId="278"/>
            <ac:cxnSpMk id="165" creationId="{34442B47-EDAE-9B93-0716-9B005C67B258}"/>
          </ac:cxnSpMkLst>
        </pc:cxnChg>
        <pc:cxnChg chg="mod">
          <ac:chgData name="Jonathan Batty" userId="07e89510-974e-40c7-b220-8245b64e6b4f" providerId="ADAL" clId="{990C71E7-CEC9-4F56-BE20-ED8CC2B9DB0B}" dt="2024-09-11T07:35:37.347" v="9121" actId="571"/>
          <ac:cxnSpMkLst>
            <pc:docMk/>
            <pc:sldMk cId="4110367749" sldId="278"/>
            <ac:cxnSpMk id="166" creationId="{99F567B7-4A62-08E8-65D0-1BCE6EE7ABB8}"/>
          </ac:cxnSpMkLst>
        </pc:cxnChg>
        <pc:cxnChg chg="mod">
          <ac:chgData name="Jonathan Batty" userId="07e89510-974e-40c7-b220-8245b64e6b4f" providerId="ADAL" clId="{990C71E7-CEC9-4F56-BE20-ED8CC2B9DB0B}" dt="2024-09-11T07:35:37.347" v="9121" actId="571"/>
          <ac:cxnSpMkLst>
            <pc:docMk/>
            <pc:sldMk cId="4110367749" sldId="278"/>
            <ac:cxnSpMk id="167" creationId="{FA2EF270-0C76-BBD7-FA45-860639E332BD}"/>
          </ac:cxnSpMkLst>
        </pc:cxnChg>
        <pc:cxnChg chg="mod">
          <ac:chgData name="Jonathan Batty" userId="07e89510-974e-40c7-b220-8245b64e6b4f" providerId="ADAL" clId="{990C71E7-CEC9-4F56-BE20-ED8CC2B9DB0B}" dt="2024-09-11T07:35:37.347" v="9121" actId="571"/>
          <ac:cxnSpMkLst>
            <pc:docMk/>
            <pc:sldMk cId="4110367749" sldId="278"/>
            <ac:cxnSpMk id="168" creationId="{0047F1F7-31BD-61BC-BDE3-8283413D733F}"/>
          </ac:cxnSpMkLst>
        </pc:cxnChg>
        <pc:cxnChg chg="mod">
          <ac:chgData name="Jonathan Batty" userId="07e89510-974e-40c7-b220-8245b64e6b4f" providerId="ADAL" clId="{990C71E7-CEC9-4F56-BE20-ED8CC2B9DB0B}" dt="2024-09-11T07:35:37.347" v="9121" actId="571"/>
          <ac:cxnSpMkLst>
            <pc:docMk/>
            <pc:sldMk cId="4110367749" sldId="278"/>
            <ac:cxnSpMk id="169" creationId="{A01DB4D3-60FC-EF66-6C14-67D59F0A9FAA}"/>
          </ac:cxnSpMkLst>
        </pc:cxnChg>
        <pc:cxnChg chg="mod">
          <ac:chgData name="Jonathan Batty" userId="07e89510-974e-40c7-b220-8245b64e6b4f" providerId="ADAL" clId="{990C71E7-CEC9-4F56-BE20-ED8CC2B9DB0B}" dt="2024-09-11T07:35:37.347" v="9121" actId="571"/>
          <ac:cxnSpMkLst>
            <pc:docMk/>
            <pc:sldMk cId="4110367749" sldId="278"/>
            <ac:cxnSpMk id="170" creationId="{71050C15-B12D-BD95-76CF-A2C7DCBAA388}"/>
          </ac:cxnSpMkLst>
        </pc:cxnChg>
        <pc:cxnChg chg="mod">
          <ac:chgData name="Jonathan Batty" userId="07e89510-974e-40c7-b220-8245b64e6b4f" providerId="ADAL" clId="{990C71E7-CEC9-4F56-BE20-ED8CC2B9DB0B}" dt="2024-09-11T07:35:37.347" v="9121" actId="571"/>
          <ac:cxnSpMkLst>
            <pc:docMk/>
            <pc:sldMk cId="4110367749" sldId="278"/>
            <ac:cxnSpMk id="171" creationId="{6D3FCC47-44EF-7606-F227-26C385A71546}"/>
          </ac:cxnSpMkLst>
        </pc:cxnChg>
        <pc:cxnChg chg="mod topLvl">
          <ac:chgData name="Jonathan Batty" userId="07e89510-974e-40c7-b220-8245b64e6b4f" providerId="ADAL" clId="{990C71E7-CEC9-4F56-BE20-ED8CC2B9DB0B}" dt="2024-09-11T07:45:31.072" v="9310" actId="164"/>
          <ac:cxnSpMkLst>
            <pc:docMk/>
            <pc:sldMk cId="4110367749" sldId="278"/>
            <ac:cxnSpMk id="174" creationId="{4B14757F-34AE-BFE4-FECE-55CF04382F44}"/>
          </ac:cxnSpMkLst>
        </pc:cxnChg>
        <pc:cxnChg chg="mod topLvl">
          <ac:chgData name="Jonathan Batty" userId="07e89510-974e-40c7-b220-8245b64e6b4f" providerId="ADAL" clId="{990C71E7-CEC9-4F56-BE20-ED8CC2B9DB0B}" dt="2024-09-11T07:45:31.072" v="9310" actId="164"/>
          <ac:cxnSpMkLst>
            <pc:docMk/>
            <pc:sldMk cId="4110367749" sldId="278"/>
            <ac:cxnSpMk id="175" creationId="{3CCAD375-25A4-E580-8428-E923217A34C4}"/>
          </ac:cxnSpMkLst>
        </pc:cxnChg>
        <pc:cxnChg chg="mod topLvl">
          <ac:chgData name="Jonathan Batty" userId="07e89510-974e-40c7-b220-8245b64e6b4f" providerId="ADAL" clId="{990C71E7-CEC9-4F56-BE20-ED8CC2B9DB0B}" dt="2024-09-11T07:45:31.072" v="9310" actId="164"/>
          <ac:cxnSpMkLst>
            <pc:docMk/>
            <pc:sldMk cId="4110367749" sldId="278"/>
            <ac:cxnSpMk id="176" creationId="{2032DE59-E257-2502-1F51-F131C881165D}"/>
          </ac:cxnSpMkLst>
        </pc:cxnChg>
        <pc:cxnChg chg="mod topLvl">
          <ac:chgData name="Jonathan Batty" userId="07e89510-974e-40c7-b220-8245b64e6b4f" providerId="ADAL" clId="{990C71E7-CEC9-4F56-BE20-ED8CC2B9DB0B}" dt="2024-09-11T07:45:31.072" v="9310" actId="164"/>
          <ac:cxnSpMkLst>
            <pc:docMk/>
            <pc:sldMk cId="4110367749" sldId="278"/>
            <ac:cxnSpMk id="177" creationId="{52186D7E-3C4D-5EA7-4762-6092681EC339}"/>
          </ac:cxnSpMkLst>
        </pc:cxnChg>
        <pc:cxnChg chg="mod topLvl">
          <ac:chgData name="Jonathan Batty" userId="07e89510-974e-40c7-b220-8245b64e6b4f" providerId="ADAL" clId="{990C71E7-CEC9-4F56-BE20-ED8CC2B9DB0B}" dt="2024-09-11T07:45:31.072" v="9310" actId="164"/>
          <ac:cxnSpMkLst>
            <pc:docMk/>
            <pc:sldMk cId="4110367749" sldId="278"/>
            <ac:cxnSpMk id="178" creationId="{D074064E-27E3-5F7A-6920-46C420E0B1D3}"/>
          </ac:cxnSpMkLst>
        </pc:cxnChg>
        <pc:cxnChg chg="mod topLvl">
          <ac:chgData name="Jonathan Batty" userId="07e89510-974e-40c7-b220-8245b64e6b4f" providerId="ADAL" clId="{990C71E7-CEC9-4F56-BE20-ED8CC2B9DB0B}" dt="2024-09-11T07:45:31.072" v="9310" actId="164"/>
          <ac:cxnSpMkLst>
            <pc:docMk/>
            <pc:sldMk cId="4110367749" sldId="278"/>
            <ac:cxnSpMk id="179" creationId="{3CBDAB67-DF1B-76F9-48A5-E97B505D40EF}"/>
          </ac:cxnSpMkLst>
        </pc:cxnChg>
        <pc:cxnChg chg="mod topLvl">
          <ac:chgData name="Jonathan Batty" userId="07e89510-974e-40c7-b220-8245b64e6b4f" providerId="ADAL" clId="{990C71E7-CEC9-4F56-BE20-ED8CC2B9DB0B}" dt="2024-09-11T07:45:31.072" v="9310" actId="164"/>
          <ac:cxnSpMkLst>
            <pc:docMk/>
            <pc:sldMk cId="4110367749" sldId="278"/>
            <ac:cxnSpMk id="180" creationId="{30A0C279-F2CF-AAE9-0FC8-CCBB4C969F88}"/>
          </ac:cxnSpMkLst>
        </pc:cxnChg>
        <pc:cxnChg chg="mod topLvl">
          <ac:chgData name="Jonathan Batty" userId="07e89510-974e-40c7-b220-8245b64e6b4f" providerId="ADAL" clId="{990C71E7-CEC9-4F56-BE20-ED8CC2B9DB0B}" dt="2024-09-11T07:45:31.072" v="9310" actId="164"/>
          <ac:cxnSpMkLst>
            <pc:docMk/>
            <pc:sldMk cId="4110367749" sldId="278"/>
            <ac:cxnSpMk id="181" creationId="{3A04FD5B-8EC0-D98F-953B-5F142917BF43}"/>
          </ac:cxnSpMkLst>
        </pc:cxnChg>
        <pc:cxnChg chg="mod topLvl">
          <ac:chgData name="Jonathan Batty" userId="07e89510-974e-40c7-b220-8245b64e6b4f" providerId="ADAL" clId="{990C71E7-CEC9-4F56-BE20-ED8CC2B9DB0B}" dt="2024-09-11T07:45:31.072" v="9310" actId="164"/>
          <ac:cxnSpMkLst>
            <pc:docMk/>
            <pc:sldMk cId="4110367749" sldId="278"/>
            <ac:cxnSpMk id="182" creationId="{D85F902D-234D-ADE0-CB91-C55E597209FF}"/>
          </ac:cxnSpMkLst>
        </pc:cxnChg>
        <pc:cxnChg chg="add del mod">
          <ac:chgData name="Jonathan Batty" userId="07e89510-974e-40c7-b220-8245b64e6b4f" providerId="ADAL" clId="{990C71E7-CEC9-4F56-BE20-ED8CC2B9DB0B}" dt="2024-09-11T07:37:29.012" v="9159" actId="478"/>
          <ac:cxnSpMkLst>
            <pc:docMk/>
            <pc:sldMk cId="4110367749" sldId="278"/>
            <ac:cxnSpMk id="193" creationId="{56A73CE6-B564-4473-1163-AAAE26EEAE81}"/>
          </ac:cxnSpMkLst>
        </pc:cxnChg>
        <pc:cxnChg chg="add mod">
          <ac:chgData name="Jonathan Batty" userId="07e89510-974e-40c7-b220-8245b64e6b4f" providerId="ADAL" clId="{990C71E7-CEC9-4F56-BE20-ED8CC2B9DB0B}" dt="2024-09-11T07:38:40.828" v="9175" actId="555"/>
          <ac:cxnSpMkLst>
            <pc:docMk/>
            <pc:sldMk cId="4110367749" sldId="278"/>
            <ac:cxnSpMk id="194" creationId="{168B5793-E370-7C48-018A-00B0D2B6B003}"/>
          </ac:cxnSpMkLst>
        </pc:cxnChg>
        <pc:cxnChg chg="add mod">
          <ac:chgData name="Jonathan Batty" userId="07e89510-974e-40c7-b220-8245b64e6b4f" providerId="ADAL" clId="{990C71E7-CEC9-4F56-BE20-ED8CC2B9DB0B}" dt="2024-09-11T07:40:02.760" v="9199" actId="554"/>
          <ac:cxnSpMkLst>
            <pc:docMk/>
            <pc:sldMk cId="4110367749" sldId="278"/>
            <ac:cxnSpMk id="195" creationId="{CFA353F0-2BB5-8CCE-0044-564E81CD7EB7}"/>
          </ac:cxnSpMkLst>
        </pc:cxnChg>
        <pc:cxnChg chg="add mod">
          <ac:chgData name="Jonathan Batty" userId="07e89510-974e-40c7-b220-8245b64e6b4f" providerId="ADAL" clId="{990C71E7-CEC9-4F56-BE20-ED8CC2B9DB0B}" dt="2024-09-11T07:40:05.885" v="9200" actId="555"/>
          <ac:cxnSpMkLst>
            <pc:docMk/>
            <pc:sldMk cId="4110367749" sldId="278"/>
            <ac:cxnSpMk id="196" creationId="{130A2C49-D43A-3219-15B0-CD896A2325AA}"/>
          </ac:cxnSpMkLst>
        </pc:cxnChg>
        <pc:cxnChg chg="add mod">
          <ac:chgData name="Jonathan Batty" userId="07e89510-974e-40c7-b220-8245b64e6b4f" providerId="ADAL" clId="{990C71E7-CEC9-4F56-BE20-ED8CC2B9DB0B}" dt="2024-09-11T07:40:10.619" v="9201" actId="555"/>
          <ac:cxnSpMkLst>
            <pc:docMk/>
            <pc:sldMk cId="4110367749" sldId="278"/>
            <ac:cxnSpMk id="197" creationId="{072B1F2B-DED0-5C65-8973-9364F4CE8D17}"/>
          </ac:cxnSpMkLst>
        </pc:cxnChg>
        <pc:cxnChg chg="add mod">
          <ac:chgData name="Jonathan Batty" userId="07e89510-974e-40c7-b220-8245b64e6b4f" providerId="ADAL" clId="{990C71E7-CEC9-4F56-BE20-ED8CC2B9DB0B}" dt="2024-09-11T07:40:14.427" v="9202" actId="555"/>
          <ac:cxnSpMkLst>
            <pc:docMk/>
            <pc:sldMk cId="4110367749" sldId="278"/>
            <ac:cxnSpMk id="198" creationId="{70ED8F75-5CF8-F607-44C4-950B517BA7D9}"/>
          </ac:cxnSpMkLst>
        </pc:cxnChg>
        <pc:cxnChg chg="add mod">
          <ac:chgData name="Jonathan Batty" userId="07e89510-974e-40c7-b220-8245b64e6b4f" providerId="ADAL" clId="{990C71E7-CEC9-4F56-BE20-ED8CC2B9DB0B}" dt="2024-09-11T07:40:28.994" v="9205" actId="555"/>
          <ac:cxnSpMkLst>
            <pc:docMk/>
            <pc:sldMk cId="4110367749" sldId="278"/>
            <ac:cxnSpMk id="199" creationId="{B47A4691-2D96-1618-6227-4ED0AE084D3A}"/>
          </ac:cxnSpMkLst>
        </pc:cxnChg>
        <pc:cxnChg chg="add mod">
          <ac:chgData name="Jonathan Batty" userId="07e89510-974e-40c7-b220-8245b64e6b4f" providerId="ADAL" clId="{990C71E7-CEC9-4F56-BE20-ED8CC2B9DB0B}" dt="2024-09-11T07:40:34.881" v="9206" actId="555"/>
          <ac:cxnSpMkLst>
            <pc:docMk/>
            <pc:sldMk cId="4110367749" sldId="278"/>
            <ac:cxnSpMk id="200" creationId="{75EBA2AB-48D2-ABA7-3F02-A59F160288D2}"/>
          </ac:cxnSpMkLst>
        </pc:cxnChg>
        <pc:cxnChg chg="add mod">
          <ac:chgData name="Jonathan Batty" userId="07e89510-974e-40c7-b220-8245b64e6b4f" providerId="ADAL" clId="{990C71E7-CEC9-4F56-BE20-ED8CC2B9DB0B}" dt="2024-09-11T07:38:13.041" v="9170" actId="465"/>
          <ac:cxnSpMkLst>
            <pc:docMk/>
            <pc:sldMk cId="4110367749" sldId="278"/>
            <ac:cxnSpMk id="201" creationId="{F8C5C4F7-4781-8C5E-876F-B87C28457F3D}"/>
          </ac:cxnSpMkLst>
        </pc:cxnChg>
        <pc:cxnChg chg="add mod">
          <ac:chgData name="Jonathan Batty" userId="07e89510-974e-40c7-b220-8245b64e6b4f" providerId="ADAL" clId="{990C71E7-CEC9-4F56-BE20-ED8CC2B9DB0B}" dt="2024-09-11T07:40:42.063" v="9208" actId="555"/>
          <ac:cxnSpMkLst>
            <pc:docMk/>
            <pc:sldMk cId="4110367749" sldId="278"/>
            <ac:cxnSpMk id="202" creationId="{7E07092B-791D-C5B0-4727-28BA2CF0A194}"/>
          </ac:cxnSpMkLst>
        </pc:cxnChg>
        <pc:cxnChg chg="add mod">
          <ac:chgData name="Jonathan Batty" userId="07e89510-974e-40c7-b220-8245b64e6b4f" providerId="ADAL" clId="{990C71E7-CEC9-4F56-BE20-ED8CC2B9DB0B}" dt="2024-09-11T07:39:34.332" v="9190" actId="554"/>
          <ac:cxnSpMkLst>
            <pc:docMk/>
            <pc:sldMk cId="4110367749" sldId="278"/>
            <ac:cxnSpMk id="203" creationId="{0AE8C22B-65AE-F363-7DBD-85B8E7CEE76B}"/>
          </ac:cxnSpMkLst>
        </pc:cxnChg>
        <pc:cxnChg chg="add mod">
          <ac:chgData name="Jonathan Batty" userId="07e89510-974e-40c7-b220-8245b64e6b4f" providerId="ADAL" clId="{990C71E7-CEC9-4F56-BE20-ED8CC2B9DB0B}" dt="2024-09-11T07:40:56.731" v="9215" actId="555"/>
          <ac:cxnSpMkLst>
            <pc:docMk/>
            <pc:sldMk cId="4110367749" sldId="278"/>
            <ac:cxnSpMk id="205" creationId="{4E839159-A7FA-764E-F22D-0E085D4C4D44}"/>
          </ac:cxnSpMkLst>
        </pc:cxnChg>
        <pc:cxnChg chg="add mod">
          <ac:chgData name="Jonathan Batty" userId="07e89510-974e-40c7-b220-8245b64e6b4f" providerId="ADAL" clId="{990C71E7-CEC9-4F56-BE20-ED8CC2B9DB0B}" dt="2024-09-11T07:38:43.302" v="9177" actId="571"/>
          <ac:cxnSpMkLst>
            <pc:docMk/>
            <pc:sldMk cId="4110367749" sldId="278"/>
            <ac:cxnSpMk id="206" creationId="{AFBCFD8F-65A7-1B19-A040-6547BEA38512}"/>
          </ac:cxnSpMkLst>
        </pc:cxnChg>
        <pc:cxnChg chg="add mod">
          <ac:chgData name="Jonathan Batty" userId="07e89510-974e-40c7-b220-8245b64e6b4f" providerId="ADAL" clId="{990C71E7-CEC9-4F56-BE20-ED8CC2B9DB0B}" dt="2024-09-11T07:38:43.302" v="9177" actId="571"/>
          <ac:cxnSpMkLst>
            <pc:docMk/>
            <pc:sldMk cId="4110367749" sldId="278"/>
            <ac:cxnSpMk id="207" creationId="{D70F9845-2026-1294-0EED-08D2F45C5232}"/>
          </ac:cxnSpMkLst>
        </pc:cxnChg>
        <pc:cxnChg chg="add del mod">
          <ac:chgData name="Jonathan Batty" userId="07e89510-974e-40c7-b220-8245b64e6b4f" providerId="ADAL" clId="{990C71E7-CEC9-4F56-BE20-ED8CC2B9DB0B}" dt="2024-09-11T07:39:14.626" v="9184" actId="478"/>
          <ac:cxnSpMkLst>
            <pc:docMk/>
            <pc:sldMk cId="4110367749" sldId="278"/>
            <ac:cxnSpMk id="208" creationId="{3942FED7-2D71-B04A-400D-ADF487F5AC72}"/>
          </ac:cxnSpMkLst>
        </pc:cxnChg>
        <pc:cxnChg chg="add del mod">
          <ac:chgData name="Jonathan Batty" userId="07e89510-974e-40c7-b220-8245b64e6b4f" providerId="ADAL" clId="{990C71E7-CEC9-4F56-BE20-ED8CC2B9DB0B}" dt="2024-09-11T07:39:51.242" v="9195" actId="478"/>
          <ac:cxnSpMkLst>
            <pc:docMk/>
            <pc:sldMk cId="4110367749" sldId="278"/>
            <ac:cxnSpMk id="211" creationId="{7223CA98-C905-EF05-57C0-C3691957D519}"/>
          </ac:cxnSpMkLst>
        </pc:cxnChg>
        <pc:cxnChg chg="add mod">
          <ac:chgData name="Jonathan Batty" userId="07e89510-974e-40c7-b220-8245b64e6b4f" providerId="ADAL" clId="{990C71E7-CEC9-4F56-BE20-ED8CC2B9DB0B}" dt="2024-09-11T07:40:45.898" v="9209" actId="555"/>
          <ac:cxnSpMkLst>
            <pc:docMk/>
            <pc:sldMk cId="4110367749" sldId="278"/>
            <ac:cxnSpMk id="212" creationId="{3DAD41A5-C16B-D1E8-809D-1CD1A798089A}"/>
          </ac:cxnSpMkLst>
        </pc:cxnChg>
        <pc:cxnChg chg="add mod">
          <ac:chgData name="Jonathan Batty" userId="07e89510-974e-40c7-b220-8245b64e6b4f" providerId="ADAL" clId="{990C71E7-CEC9-4F56-BE20-ED8CC2B9DB0B}" dt="2024-09-11T07:40:45.898" v="9209" actId="555"/>
          <ac:cxnSpMkLst>
            <pc:docMk/>
            <pc:sldMk cId="4110367749" sldId="278"/>
            <ac:cxnSpMk id="213" creationId="{4CCB23CE-D589-E950-9CA0-690935C94D20}"/>
          </ac:cxnSpMkLst>
        </pc:cxnChg>
        <pc:cxnChg chg="add mod">
          <ac:chgData name="Jonathan Batty" userId="07e89510-974e-40c7-b220-8245b64e6b4f" providerId="ADAL" clId="{990C71E7-CEC9-4F56-BE20-ED8CC2B9DB0B}" dt="2024-09-11T07:41:15.540" v="9219" actId="555"/>
          <ac:cxnSpMkLst>
            <pc:docMk/>
            <pc:sldMk cId="4110367749" sldId="278"/>
            <ac:cxnSpMk id="214" creationId="{05AA5682-5648-47A8-2282-4A0E73E7C3EB}"/>
          </ac:cxnSpMkLst>
        </pc:cxnChg>
        <pc:cxnChg chg="add mod">
          <ac:chgData name="Jonathan Batty" userId="07e89510-974e-40c7-b220-8245b64e6b4f" providerId="ADAL" clId="{990C71E7-CEC9-4F56-BE20-ED8CC2B9DB0B}" dt="2024-09-11T07:41:12.735" v="9218" actId="555"/>
          <ac:cxnSpMkLst>
            <pc:docMk/>
            <pc:sldMk cId="4110367749" sldId="278"/>
            <ac:cxnSpMk id="215" creationId="{8BEE0F8F-6722-2E1E-8F9E-368F7370F144}"/>
          </ac:cxnSpMkLst>
        </pc:cxnChg>
        <pc:cxnChg chg="add mod">
          <ac:chgData name="Jonathan Batty" userId="07e89510-974e-40c7-b220-8245b64e6b4f" providerId="ADAL" clId="{990C71E7-CEC9-4F56-BE20-ED8CC2B9DB0B}" dt="2024-09-11T07:41:10.161" v="9217" actId="555"/>
          <ac:cxnSpMkLst>
            <pc:docMk/>
            <pc:sldMk cId="4110367749" sldId="278"/>
            <ac:cxnSpMk id="216" creationId="{3A5935C8-F7B5-1A0D-1AB6-38BA4FDEF4B0}"/>
          </ac:cxnSpMkLst>
        </pc:cxnChg>
        <pc:cxnChg chg="add mod">
          <ac:chgData name="Jonathan Batty" userId="07e89510-974e-40c7-b220-8245b64e6b4f" providerId="ADAL" clId="{990C71E7-CEC9-4F56-BE20-ED8CC2B9DB0B}" dt="2024-09-11T07:41:04.992" v="9216" actId="555"/>
          <ac:cxnSpMkLst>
            <pc:docMk/>
            <pc:sldMk cId="4110367749" sldId="278"/>
            <ac:cxnSpMk id="217" creationId="{6EBAF514-9D33-954F-F6A1-EFACE669899D}"/>
          </ac:cxnSpMkLst>
        </pc:cxnChg>
        <pc:cxnChg chg="add mod">
          <ac:chgData name="Jonathan Batty" userId="07e89510-974e-40c7-b220-8245b64e6b4f" providerId="ADAL" clId="{990C71E7-CEC9-4F56-BE20-ED8CC2B9DB0B}" dt="2024-09-11T07:40:10.619" v="9201" actId="555"/>
          <ac:cxnSpMkLst>
            <pc:docMk/>
            <pc:sldMk cId="4110367749" sldId="278"/>
            <ac:cxnSpMk id="218" creationId="{6D1D8ED7-00AF-84FD-0623-2CC7DA659EF8}"/>
          </ac:cxnSpMkLst>
        </pc:cxnChg>
        <pc:cxnChg chg="add mod">
          <ac:chgData name="Jonathan Batty" userId="07e89510-974e-40c7-b220-8245b64e6b4f" providerId="ADAL" clId="{990C71E7-CEC9-4F56-BE20-ED8CC2B9DB0B}" dt="2024-09-11T07:41:15.540" v="9219" actId="555"/>
          <ac:cxnSpMkLst>
            <pc:docMk/>
            <pc:sldMk cId="4110367749" sldId="278"/>
            <ac:cxnSpMk id="219" creationId="{803B2A0B-B33B-157B-0B91-CB693663CE6E}"/>
          </ac:cxnSpMkLst>
        </pc:cxnChg>
        <pc:cxnChg chg="add mod">
          <ac:chgData name="Jonathan Batty" userId="07e89510-974e-40c7-b220-8245b64e6b4f" providerId="ADAL" clId="{990C71E7-CEC9-4F56-BE20-ED8CC2B9DB0B}" dt="2024-09-11T07:41:12.735" v="9218" actId="555"/>
          <ac:cxnSpMkLst>
            <pc:docMk/>
            <pc:sldMk cId="4110367749" sldId="278"/>
            <ac:cxnSpMk id="220" creationId="{F11B773B-F9B0-2D30-D225-68CA52704E47}"/>
          </ac:cxnSpMkLst>
        </pc:cxnChg>
        <pc:cxnChg chg="add mod">
          <ac:chgData name="Jonathan Batty" userId="07e89510-974e-40c7-b220-8245b64e6b4f" providerId="ADAL" clId="{990C71E7-CEC9-4F56-BE20-ED8CC2B9DB0B}" dt="2024-09-11T07:41:10.161" v="9217" actId="555"/>
          <ac:cxnSpMkLst>
            <pc:docMk/>
            <pc:sldMk cId="4110367749" sldId="278"/>
            <ac:cxnSpMk id="221" creationId="{0D336606-7EB3-21DD-5535-E3E71F5AA793}"/>
          </ac:cxnSpMkLst>
        </pc:cxnChg>
        <pc:cxnChg chg="add mod">
          <ac:chgData name="Jonathan Batty" userId="07e89510-974e-40c7-b220-8245b64e6b4f" providerId="ADAL" clId="{990C71E7-CEC9-4F56-BE20-ED8CC2B9DB0B}" dt="2024-09-11T07:41:04.992" v="9216" actId="555"/>
          <ac:cxnSpMkLst>
            <pc:docMk/>
            <pc:sldMk cId="4110367749" sldId="278"/>
            <ac:cxnSpMk id="222" creationId="{A278EB83-B877-6059-E437-9EC59C52FE1F}"/>
          </ac:cxnSpMkLst>
        </pc:cxnChg>
        <pc:cxnChg chg="add mod">
          <ac:chgData name="Jonathan Batty" userId="07e89510-974e-40c7-b220-8245b64e6b4f" providerId="ADAL" clId="{990C71E7-CEC9-4F56-BE20-ED8CC2B9DB0B}" dt="2024-09-11T07:40:56.731" v="9215" actId="555"/>
          <ac:cxnSpMkLst>
            <pc:docMk/>
            <pc:sldMk cId="4110367749" sldId="278"/>
            <ac:cxnSpMk id="223" creationId="{BB70E08A-20C3-69D4-02C7-68B5C94DCE30}"/>
          </ac:cxnSpMkLst>
        </pc:cxnChg>
        <pc:cxnChg chg="add mod">
          <ac:chgData name="Jonathan Batty" userId="07e89510-974e-40c7-b220-8245b64e6b4f" providerId="ADAL" clId="{990C71E7-CEC9-4F56-BE20-ED8CC2B9DB0B}" dt="2024-09-11T07:42:26.981" v="9246" actId="1076"/>
          <ac:cxnSpMkLst>
            <pc:docMk/>
            <pc:sldMk cId="4110367749" sldId="278"/>
            <ac:cxnSpMk id="224" creationId="{11AF682C-ECD8-866B-AA21-4F0124B63655}"/>
          </ac:cxnSpMkLst>
        </pc:cxnChg>
        <pc:cxnChg chg="mod">
          <ac:chgData name="Jonathan Batty" userId="07e89510-974e-40c7-b220-8245b64e6b4f" providerId="ADAL" clId="{990C71E7-CEC9-4F56-BE20-ED8CC2B9DB0B}" dt="2024-09-11T07:42:50.659" v="9255" actId="165"/>
          <ac:cxnSpMkLst>
            <pc:docMk/>
            <pc:sldMk cId="4110367749" sldId="278"/>
            <ac:cxnSpMk id="230" creationId="{7E31A0C6-60E8-B135-C945-98F491CCA554}"/>
          </ac:cxnSpMkLst>
        </pc:cxnChg>
        <pc:cxnChg chg="mod">
          <ac:chgData name="Jonathan Batty" userId="07e89510-974e-40c7-b220-8245b64e6b4f" providerId="ADAL" clId="{990C71E7-CEC9-4F56-BE20-ED8CC2B9DB0B}" dt="2024-09-11T07:42:50.659" v="9255" actId="165"/>
          <ac:cxnSpMkLst>
            <pc:docMk/>
            <pc:sldMk cId="4110367749" sldId="278"/>
            <ac:cxnSpMk id="231" creationId="{CA11373C-04F0-22A8-9A90-F02986B75D30}"/>
          </ac:cxnSpMkLst>
        </pc:cxnChg>
        <pc:cxnChg chg="mod">
          <ac:chgData name="Jonathan Batty" userId="07e89510-974e-40c7-b220-8245b64e6b4f" providerId="ADAL" clId="{990C71E7-CEC9-4F56-BE20-ED8CC2B9DB0B}" dt="2024-09-11T07:42:50.659" v="9255" actId="165"/>
          <ac:cxnSpMkLst>
            <pc:docMk/>
            <pc:sldMk cId="4110367749" sldId="278"/>
            <ac:cxnSpMk id="232" creationId="{34DAF452-BBB7-9F33-1124-48F22C51D8B0}"/>
          </ac:cxnSpMkLst>
        </pc:cxnChg>
        <pc:cxnChg chg="mod">
          <ac:chgData name="Jonathan Batty" userId="07e89510-974e-40c7-b220-8245b64e6b4f" providerId="ADAL" clId="{990C71E7-CEC9-4F56-BE20-ED8CC2B9DB0B}" dt="2024-09-11T07:42:50.659" v="9255" actId="165"/>
          <ac:cxnSpMkLst>
            <pc:docMk/>
            <pc:sldMk cId="4110367749" sldId="278"/>
            <ac:cxnSpMk id="233" creationId="{F823678F-F875-BE11-CAC6-1F9B7D5F6C71}"/>
          </ac:cxnSpMkLst>
        </pc:cxnChg>
        <pc:cxnChg chg="mod">
          <ac:chgData name="Jonathan Batty" userId="07e89510-974e-40c7-b220-8245b64e6b4f" providerId="ADAL" clId="{990C71E7-CEC9-4F56-BE20-ED8CC2B9DB0B}" dt="2024-09-11T07:42:50.659" v="9255" actId="165"/>
          <ac:cxnSpMkLst>
            <pc:docMk/>
            <pc:sldMk cId="4110367749" sldId="278"/>
            <ac:cxnSpMk id="234" creationId="{F49AD4A7-C152-107D-041C-9EAA52CCD29D}"/>
          </ac:cxnSpMkLst>
        </pc:cxnChg>
        <pc:cxnChg chg="mod">
          <ac:chgData name="Jonathan Batty" userId="07e89510-974e-40c7-b220-8245b64e6b4f" providerId="ADAL" clId="{990C71E7-CEC9-4F56-BE20-ED8CC2B9DB0B}" dt="2024-09-11T07:42:50.659" v="9255" actId="165"/>
          <ac:cxnSpMkLst>
            <pc:docMk/>
            <pc:sldMk cId="4110367749" sldId="278"/>
            <ac:cxnSpMk id="235" creationId="{C1EF7D5E-E5EA-94FC-EB11-A033851E64D4}"/>
          </ac:cxnSpMkLst>
        </pc:cxnChg>
        <pc:cxnChg chg="mod">
          <ac:chgData name="Jonathan Batty" userId="07e89510-974e-40c7-b220-8245b64e6b4f" providerId="ADAL" clId="{990C71E7-CEC9-4F56-BE20-ED8CC2B9DB0B}" dt="2024-09-11T07:42:50.659" v="9255" actId="165"/>
          <ac:cxnSpMkLst>
            <pc:docMk/>
            <pc:sldMk cId="4110367749" sldId="278"/>
            <ac:cxnSpMk id="236" creationId="{40977381-3395-331A-BDA2-1A697374A0F6}"/>
          </ac:cxnSpMkLst>
        </pc:cxnChg>
        <pc:cxnChg chg="mod">
          <ac:chgData name="Jonathan Batty" userId="07e89510-974e-40c7-b220-8245b64e6b4f" providerId="ADAL" clId="{990C71E7-CEC9-4F56-BE20-ED8CC2B9DB0B}" dt="2024-09-11T07:42:50.659" v="9255" actId="165"/>
          <ac:cxnSpMkLst>
            <pc:docMk/>
            <pc:sldMk cId="4110367749" sldId="278"/>
            <ac:cxnSpMk id="237" creationId="{C20C2A89-21B5-0091-6AB5-34FE154F5152}"/>
          </ac:cxnSpMkLst>
        </pc:cxnChg>
        <pc:cxnChg chg="mod">
          <ac:chgData name="Jonathan Batty" userId="07e89510-974e-40c7-b220-8245b64e6b4f" providerId="ADAL" clId="{990C71E7-CEC9-4F56-BE20-ED8CC2B9DB0B}" dt="2024-09-11T07:42:50.659" v="9255" actId="165"/>
          <ac:cxnSpMkLst>
            <pc:docMk/>
            <pc:sldMk cId="4110367749" sldId="278"/>
            <ac:cxnSpMk id="238" creationId="{0885EA91-0572-34C4-0ADC-D840913ED0CB}"/>
          </ac:cxnSpMkLst>
        </pc:cxnChg>
        <pc:cxnChg chg="mod">
          <ac:chgData name="Jonathan Batty" userId="07e89510-974e-40c7-b220-8245b64e6b4f" providerId="ADAL" clId="{990C71E7-CEC9-4F56-BE20-ED8CC2B9DB0B}" dt="2024-09-11T07:43:06.266" v="9259" actId="165"/>
          <ac:cxnSpMkLst>
            <pc:docMk/>
            <pc:sldMk cId="4110367749" sldId="278"/>
            <ac:cxnSpMk id="246" creationId="{3DB53024-864B-1DA6-04D2-C40B7DF5E44A}"/>
          </ac:cxnSpMkLst>
        </pc:cxnChg>
        <pc:cxnChg chg="mod">
          <ac:chgData name="Jonathan Batty" userId="07e89510-974e-40c7-b220-8245b64e6b4f" providerId="ADAL" clId="{990C71E7-CEC9-4F56-BE20-ED8CC2B9DB0B}" dt="2024-09-11T07:43:06.266" v="9259" actId="165"/>
          <ac:cxnSpMkLst>
            <pc:docMk/>
            <pc:sldMk cId="4110367749" sldId="278"/>
            <ac:cxnSpMk id="247" creationId="{62E9F9C3-DCCD-FE06-557C-634106D5FEE7}"/>
          </ac:cxnSpMkLst>
        </pc:cxnChg>
        <pc:cxnChg chg="mod">
          <ac:chgData name="Jonathan Batty" userId="07e89510-974e-40c7-b220-8245b64e6b4f" providerId="ADAL" clId="{990C71E7-CEC9-4F56-BE20-ED8CC2B9DB0B}" dt="2024-09-11T07:43:06.266" v="9259" actId="165"/>
          <ac:cxnSpMkLst>
            <pc:docMk/>
            <pc:sldMk cId="4110367749" sldId="278"/>
            <ac:cxnSpMk id="248" creationId="{935BD0A2-D3E7-A0D8-60F1-9A7777ECD21C}"/>
          </ac:cxnSpMkLst>
        </pc:cxnChg>
        <pc:cxnChg chg="mod">
          <ac:chgData name="Jonathan Batty" userId="07e89510-974e-40c7-b220-8245b64e6b4f" providerId="ADAL" clId="{990C71E7-CEC9-4F56-BE20-ED8CC2B9DB0B}" dt="2024-09-11T07:43:06.266" v="9259" actId="165"/>
          <ac:cxnSpMkLst>
            <pc:docMk/>
            <pc:sldMk cId="4110367749" sldId="278"/>
            <ac:cxnSpMk id="249" creationId="{9E1F81EC-A971-5AF3-5A82-8F175ACD56B3}"/>
          </ac:cxnSpMkLst>
        </pc:cxnChg>
        <pc:cxnChg chg="mod">
          <ac:chgData name="Jonathan Batty" userId="07e89510-974e-40c7-b220-8245b64e6b4f" providerId="ADAL" clId="{990C71E7-CEC9-4F56-BE20-ED8CC2B9DB0B}" dt="2024-09-11T07:43:06.266" v="9259" actId="165"/>
          <ac:cxnSpMkLst>
            <pc:docMk/>
            <pc:sldMk cId="4110367749" sldId="278"/>
            <ac:cxnSpMk id="250" creationId="{2A58B246-C6C6-6B65-8DE8-933309639397}"/>
          </ac:cxnSpMkLst>
        </pc:cxnChg>
        <pc:cxnChg chg="mod">
          <ac:chgData name="Jonathan Batty" userId="07e89510-974e-40c7-b220-8245b64e6b4f" providerId="ADAL" clId="{990C71E7-CEC9-4F56-BE20-ED8CC2B9DB0B}" dt="2024-09-11T07:43:06.266" v="9259" actId="165"/>
          <ac:cxnSpMkLst>
            <pc:docMk/>
            <pc:sldMk cId="4110367749" sldId="278"/>
            <ac:cxnSpMk id="251" creationId="{8E82E9C6-9CE5-FA4C-7D9F-4AF3F07BB3B1}"/>
          </ac:cxnSpMkLst>
        </pc:cxnChg>
        <pc:cxnChg chg="mod">
          <ac:chgData name="Jonathan Batty" userId="07e89510-974e-40c7-b220-8245b64e6b4f" providerId="ADAL" clId="{990C71E7-CEC9-4F56-BE20-ED8CC2B9DB0B}" dt="2024-09-11T07:43:06.266" v="9259" actId="165"/>
          <ac:cxnSpMkLst>
            <pc:docMk/>
            <pc:sldMk cId="4110367749" sldId="278"/>
            <ac:cxnSpMk id="252" creationId="{178E6672-D914-CA69-1893-FDAC21F98D35}"/>
          </ac:cxnSpMkLst>
        </pc:cxnChg>
        <pc:cxnChg chg="mod">
          <ac:chgData name="Jonathan Batty" userId="07e89510-974e-40c7-b220-8245b64e6b4f" providerId="ADAL" clId="{990C71E7-CEC9-4F56-BE20-ED8CC2B9DB0B}" dt="2024-09-11T07:43:06.266" v="9259" actId="165"/>
          <ac:cxnSpMkLst>
            <pc:docMk/>
            <pc:sldMk cId="4110367749" sldId="278"/>
            <ac:cxnSpMk id="253" creationId="{826123DE-BAA4-F29E-FB88-046C3AD3D9C5}"/>
          </ac:cxnSpMkLst>
        </pc:cxnChg>
        <pc:cxnChg chg="mod">
          <ac:chgData name="Jonathan Batty" userId="07e89510-974e-40c7-b220-8245b64e6b4f" providerId="ADAL" clId="{990C71E7-CEC9-4F56-BE20-ED8CC2B9DB0B}" dt="2024-09-11T07:43:06.266" v="9259" actId="165"/>
          <ac:cxnSpMkLst>
            <pc:docMk/>
            <pc:sldMk cId="4110367749" sldId="278"/>
            <ac:cxnSpMk id="254" creationId="{ECD67C33-4133-7841-6886-F1E1499E1DEB}"/>
          </ac:cxnSpMkLst>
        </pc:cxnChg>
        <pc:cxnChg chg="mod">
          <ac:chgData name="Jonathan Batty" userId="07e89510-974e-40c7-b220-8245b64e6b4f" providerId="ADAL" clId="{990C71E7-CEC9-4F56-BE20-ED8CC2B9DB0B}" dt="2024-09-11T07:43:10.547" v="9261" actId="165"/>
          <ac:cxnSpMkLst>
            <pc:docMk/>
            <pc:sldMk cId="4110367749" sldId="278"/>
            <ac:cxnSpMk id="264" creationId="{E282620E-B9D9-09F6-760A-631AFFF73419}"/>
          </ac:cxnSpMkLst>
        </pc:cxnChg>
        <pc:cxnChg chg="mod">
          <ac:chgData name="Jonathan Batty" userId="07e89510-974e-40c7-b220-8245b64e6b4f" providerId="ADAL" clId="{990C71E7-CEC9-4F56-BE20-ED8CC2B9DB0B}" dt="2024-09-11T07:43:10.547" v="9261" actId="165"/>
          <ac:cxnSpMkLst>
            <pc:docMk/>
            <pc:sldMk cId="4110367749" sldId="278"/>
            <ac:cxnSpMk id="265" creationId="{8FF62A5A-0F0B-BA24-836D-F4584F7DE48B}"/>
          </ac:cxnSpMkLst>
        </pc:cxnChg>
        <pc:cxnChg chg="mod">
          <ac:chgData name="Jonathan Batty" userId="07e89510-974e-40c7-b220-8245b64e6b4f" providerId="ADAL" clId="{990C71E7-CEC9-4F56-BE20-ED8CC2B9DB0B}" dt="2024-09-11T07:43:10.547" v="9261" actId="165"/>
          <ac:cxnSpMkLst>
            <pc:docMk/>
            <pc:sldMk cId="4110367749" sldId="278"/>
            <ac:cxnSpMk id="266" creationId="{0F4D2C2F-CCFE-4EA5-D726-C04556028E67}"/>
          </ac:cxnSpMkLst>
        </pc:cxnChg>
        <pc:cxnChg chg="mod">
          <ac:chgData name="Jonathan Batty" userId="07e89510-974e-40c7-b220-8245b64e6b4f" providerId="ADAL" clId="{990C71E7-CEC9-4F56-BE20-ED8CC2B9DB0B}" dt="2024-09-11T07:43:10.547" v="9261" actId="165"/>
          <ac:cxnSpMkLst>
            <pc:docMk/>
            <pc:sldMk cId="4110367749" sldId="278"/>
            <ac:cxnSpMk id="267" creationId="{DC743EF7-D53E-B816-9242-5B485B2E1335}"/>
          </ac:cxnSpMkLst>
        </pc:cxnChg>
        <pc:cxnChg chg="mod">
          <ac:chgData name="Jonathan Batty" userId="07e89510-974e-40c7-b220-8245b64e6b4f" providerId="ADAL" clId="{990C71E7-CEC9-4F56-BE20-ED8CC2B9DB0B}" dt="2024-09-11T07:43:10.547" v="9261" actId="165"/>
          <ac:cxnSpMkLst>
            <pc:docMk/>
            <pc:sldMk cId="4110367749" sldId="278"/>
            <ac:cxnSpMk id="268" creationId="{24E1FF3A-5157-C31F-E678-A2A1749A4C71}"/>
          </ac:cxnSpMkLst>
        </pc:cxnChg>
        <pc:cxnChg chg="mod">
          <ac:chgData name="Jonathan Batty" userId="07e89510-974e-40c7-b220-8245b64e6b4f" providerId="ADAL" clId="{990C71E7-CEC9-4F56-BE20-ED8CC2B9DB0B}" dt="2024-09-11T07:43:10.547" v="9261" actId="165"/>
          <ac:cxnSpMkLst>
            <pc:docMk/>
            <pc:sldMk cId="4110367749" sldId="278"/>
            <ac:cxnSpMk id="269" creationId="{321EBFE1-2776-3645-502F-EEFA4DDB7875}"/>
          </ac:cxnSpMkLst>
        </pc:cxnChg>
        <pc:cxnChg chg="mod">
          <ac:chgData name="Jonathan Batty" userId="07e89510-974e-40c7-b220-8245b64e6b4f" providerId="ADAL" clId="{990C71E7-CEC9-4F56-BE20-ED8CC2B9DB0B}" dt="2024-09-11T07:43:10.547" v="9261" actId="165"/>
          <ac:cxnSpMkLst>
            <pc:docMk/>
            <pc:sldMk cId="4110367749" sldId="278"/>
            <ac:cxnSpMk id="270" creationId="{CE23EA14-6A66-0C50-B2B8-6B7AF5AE1F68}"/>
          </ac:cxnSpMkLst>
        </pc:cxnChg>
        <pc:cxnChg chg="mod">
          <ac:chgData name="Jonathan Batty" userId="07e89510-974e-40c7-b220-8245b64e6b4f" providerId="ADAL" clId="{990C71E7-CEC9-4F56-BE20-ED8CC2B9DB0B}" dt="2024-09-11T07:43:10.547" v="9261" actId="165"/>
          <ac:cxnSpMkLst>
            <pc:docMk/>
            <pc:sldMk cId="4110367749" sldId="278"/>
            <ac:cxnSpMk id="271" creationId="{DB0E90CC-B5AD-E6DE-9531-8AC4B8AA33E5}"/>
          </ac:cxnSpMkLst>
        </pc:cxnChg>
        <pc:cxnChg chg="mod">
          <ac:chgData name="Jonathan Batty" userId="07e89510-974e-40c7-b220-8245b64e6b4f" providerId="ADAL" clId="{990C71E7-CEC9-4F56-BE20-ED8CC2B9DB0B}" dt="2024-09-11T07:43:10.547" v="9261" actId="165"/>
          <ac:cxnSpMkLst>
            <pc:docMk/>
            <pc:sldMk cId="4110367749" sldId="278"/>
            <ac:cxnSpMk id="272" creationId="{93531730-6B6A-A43D-D75C-11E24FD4A01F}"/>
          </ac:cxnSpMkLst>
        </pc:cxnChg>
      </pc:sldChg>
      <pc:sldChg chg="addSp modSp new mod">
        <pc:chgData name="Jonathan Batty" userId="07e89510-974e-40c7-b220-8245b64e6b4f" providerId="ADAL" clId="{990C71E7-CEC9-4F56-BE20-ED8CC2B9DB0B}" dt="2024-09-11T10:58:38.224" v="13815" actId="113"/>
        <pc:sldMkLst>
          <pc:docMk/>
          <pc:sldMk cId="1785336395" sldId="279"/>
        </pc:sldMkLst>
        <pc:spChg chg="mod">
          <ac:chgData name="Jonathan Batty" userId="07e89510-974e-40c7-b220-8245b64e6b4f" providerId="ADAL" clId="{990C71E7-CEC9-4F56-BE20-ED8CC2B9DB0B}" dt="2024-09-10T21:57:34.438" v="7107" actId="20577"/>
          <ac:spMkLst>
            <pc:docMk/>
            <pc:sldMk cId="1785336395" sldId="279"/>
            <ac:spMk id="2" creationId="{69389D00-5012-A31A-184B-4B42E4FCD4ED}"/>
          </ac:spMkLst>
        </pc:spChg>
        <pc:spChg chg="mod">
          <ac:chgData name="Jonathan Batty" userId="07e89510-974e-40c7-b220-8245b64e6b4f" providerId="ADAL" clId="{990C71E7-CEC9-4F56-BE20-ED8CC2B9DB0B}" dt="2024-09-11T10:58:38.224" v="13815" actId="113"/>
          <ac:spMkLst>
            <pc:docMk/>
            <pc:sldMk cId="1785336395" sldId="279"/>
            <ac:spMk id="3" creationId="{F9E19A71-0665-5798-7C79-CAF9CD49F190}"/>
          </ac:spMkLst>
        </pc:spChg>
        <pc:spChg chg="add mod">
          <ac:chgData name="Jonathan Batty" userId="07e89510-974e-40c7-b220-8245b64e6b4f" providerId="ADAL" clId="{990C71E7-CEC9-4F56-BE20-ED8CC2B9DB0B}" dt="2024-09-11T08:12:32.848" v="10007" actId="6549"/>
          <ac:spMkLst>
            <pc:docMk/>
            <pc:sldMk cId="1785336395" sldId="279"/>
            <ac:spMk id="4" creationId="{720D5A9F-9A83-7341-34F0-87D9D2B122F7}"/>
          </ac:spMkLst>
        </pc:spChg>
      </pc:sldChg>
      <pc:sldChg chg="add del">
        <pc:chgData name="Jonathan Batty" userId="07e89510-974e-40c7-b220-8245b64e6b4f" providerId="ADAL" clId="{990C71E7-CEC9-4F56-BE20-ED8CC2B9DB0B}" dt="2024-09-10T21:52:38.598" v="6850" actId="47"/>
        <pc:sldMkLst>
          <pc:docMk/>
          <pc:sldMk cId="2372960949" sldId="279"/>
        </pc:sldMkLst>
      </pc:sldChg>
      <pc:sldChg chg="addSp delSp modSp add mod">
        <pc:chgData name="Jonathan Batty" userId="07e89510-974e-40c7-b220-8245b64e6b4f" providerId="ADAL" clId="{990C71E7-CEC9-4F56-BE20-ED8CC2B9DB0B}" dt="2024-09-11T11:02:34.053" v="13878" actId="113"/>
        <pc:sldMkLst>
          <pc:docMk/>
          <pc:sldMk cId="3124396037" sldId="280"/>
        </pc:sldMkLst>
        <pc:spChg chg="mod">
          <ac:chgData name="Jonathan Batty" userId="07e89510-974e-40c7-b220-8245b64e6b4f" providerId="ADAL" clId="{990C71E7-CEC9-4F56-BE20-ED8CC2B9DB0B}" dt="2024-09-11T07:54:25.170" v="9478" actId="20577"/>
          <ac:spMkLst>
            <pc:docMk/>
            <pc:sldMk cId="3124396037" sldId="280"/>
            <ac:spMk id="2" creationId="{69389D00-5012-A31A-184B-4B42E4FCD4ED}"/>
          </ac:spMkLst>
        </pc:spChg>
        <pc:spChg chg="mod">
          <ac:chgData name="Jonathan Batty" userId="07e89510-974e-40c7-b220-8245b64e6b4f" providerId="ADAL" clId="{990C71E7-CEC9-4F56-BE20-ED8CC2B9DB0B}" dt="2024-09-11T11:02:34.053" v="13878" actId="113"/>
          <ac:spMkLst>
            <pc:docMk/>
            <pc:sldMk cId="3124396037" sldId="280"/>
            <ac:spMk id="3" creationId="{F9E19A71-0665-5798-7C79-CAF9CD49F190}"/>
          </ac:spMkLst>
        </pc:spChg>
        <pc:spChg chg="del">
          <ac:chgData name="Jonathan Batty" userId="07e89510-974e-40c7-b220-8245b64e6b4f" providerId="ADAL" clId="{990C71E7-CEC9-4F56-BE20-ED8CC2B9DB0B}" dt="2024-09-11T07:54:34.802" v="9486" actId="478"/>
          <ac:spMkLst>
            <pc:docMk/>
            <pc:sldMk cId="3124396037" sldId="280"/>
            <ac:spMk id="4" creationId="{720D5A9F-9A83-7341-34F0-87D9D2B122F7}"/>
          </ac:spMkLst>
        </pc:spChg>
        <pc:spChg chg="add mod">
          <ac:chgData name="Jonathan Batty" userId="07e89510-974e-40c7-b220-8245b64e6b4f" providerId="ADAL" clId="{990C71E7-CEC9-4F56-BE20-ED8CC2B9DB0B}" dt="2024-09-11T09:49:18.023" v="12891" actId="552"/>
          <ac:spMkLst>
            <pc:docMk/>
            <pc:sldMk cId="3124396037" sldId="280"/>
            <ac:spMk id="4" creationId="{B341B752-AAF5-4769-12F1-D60424B6B728}"/>
          </ac:spMkLst>
        </pc:spChg>
        <pc:spChg chg="add del">
          <ac:chgData name="Jonathan Batty" userId="07e89510-974e-40c7-b220-8245b64e6b4f" providerId="ADAL" clId="{990C71E7-CEC9-4F56-BE20-ED8CC2B9DB0B}" dt="2024-09-11T09:01:03" v="10892" actId="22"/>
          <ac:spMkLst>
            <pc:docMk/>
            <pc:sldMk cId="3124396037" sldId="280"/>
            <ac:spMk id="6" creationId="{FF880311-0892-CDEB-7D24-A5B49E46ED09}"/>
          </ac:spMkLst>
        </pc:spChg>
        <pc:spChg chg="add del mod">
          <ac:chgData name="Jonathan Batty" userId="07e89510-974e-40c7-b220-8245b64e6b4f" providerId="ADAL" clId="{990C71E7-CEC9-4F56-BE20-ED8CC2B9DB0B}" dt="2024-09-11T09:03:03.136" v="10906" actId="478"/>
          <ac:spMkLst>
            <pc:docMk/>
            <pc:sldMk cId="3124396037" sldId="280"/>
            <ac:spMk id="7" creationId="{B1EA8049-17CA-3071-ED3D-3E784387AEB5}"/>
          </ac:spMkLst>
        </pc:spChg>
        <pc:spChg chg="add mod">
          <ac:chgData name="Jonathan Batty" userId="07e89510-974e-40c7-b220-8245b64e6b4f" providerId="ADAL" clId="{990C71E7-CEC9-4F56-BE20-ED8CC2B9DB0B}" dt="2024-09-11T09:42:52.621" v="12104" actId="20577"/>
          <ac:spMkLst>
            <pc:docMk/>
            <pc:sldMk cId="3124396037" sldId="280"/>
            <ac:spMk id="8" creationId="{2BED8F21-0B0D-85DA-F1DB-C84E409CE3F8}"/>
          </ac:spMkLst>
        </pc:spChg>
        <pc:picChg chg="add mod">
          <ac:chgData name="Jonathan Batty" userId="07e89510-974e-40c7-b220-8245b64e6b4f" providerId="ADAL" clId="{990C71E7-CEC9-4F56-BE20-ED8CC2B9DB0B}" dt="2024-09-11T09:49:21.125" v="12896" actId="1037"/>
          <ac:picMkLst>
            <pc:docMk/>
            <pc:sldMk cId="3124396037" sldId="280"/>
            <ac:picMk id="1026" creationId="{F5A0D988-B0DE-FC4A-DF10-189B67D4BA60}"/>
          </ac:picMkLst>
        </pc:picChg>
        <pc:picChg chg="add mod">
          <ac:chgData name="Jonathan Batty" userId="07e89510-974e-40c7-b220-8245b64e6b4f" providerId="ADAL" clId="{990C71E7-CEC9-4F56-BE20-ED8CC2B9DB0B}" dt="2024-09-11T09:04:18.518" v="10989" actId="14100"/>
          <ac:picMkLst>
            <pc:docMk/>
            <pc:sldMk cId="3124396037" sldId="280"/>
            <ac:picMk id="4098" creationId="{DBCC2EB7-0D6A-FFFE-ACA0-8F5DF7160A1E}"/>
          </ac:picMkLst>
        </pc:picChg>
      </pc:sldChg>
      <pc:sldChg chg="add del">
        <pc:chgData name="Jonathan Batty" userId="07e89510-974e-40c7-b220-8245b64e6b4f" providerId="ADAL" clId="{990C71E7-CEC9-4F56-BE20-ED8CC2B9DB0B}" dt="2024-09-11T08:30:49.289" v="10116"/>
        <pc:sldMkLst>
          <pc:docMk/>
          <pc:sldMk cId="1556218665" sldId="281"/>
        </pc:sldMkLst>
      </pc:sldChg>
      <pc:sldChg chg="addSp delSp modSp new mod">
        <pc:chgData name="Jonathan Batty" userId="07e89510-974e-40c7-b220-8245b64e6b4f" providerId="ADAL" clId="{990C71E7-CEC9-4F56-BE20-ED8CC2B9DB0B}" dt="2024-09-11T10:21:31.593" v="13252" actId="20577"/>
        <pc:sldMkLst>
          <pc:docMk/>
          <pc:sldMk cId="2405199270" sldId="281"/>
        </pc:sldMkLst>
        <pc:spChg chg="mod">
          <ac:chgData name="Jonathan Batty" userId="07e89510-974e-40c7-b220-8245b64e6b4f" providerId="ADAL" clId="{990C71E7-CEC9-4F56-BE20-ED8CC2B9DB0B}" dt="2024-09-11T08:30:58.875" v="10147" actId="20577"/>
          <ac:spMkLst>
            <pc:docMk/>
            <pc:sldMk cId="2405199270" sldId="281"/>
            <ac:spMk id="2" creationId="{19B36FAE-1246-4F8B-9659-74267062562C}"/>
          </ac:spMkLst>
        </pc:spChg>
        <pc:spChg chg="add del mod">
          <ac:chgData name="Jonathan Batty" userId="07e89510-974e-40c7-b220-8245b64e6b4f" providerId="ADAL" clId="{990C71E7-CEC9-4F56-BE20-ED8CC2B9DB0B}" dt="2024-09-11T10:21:31.593" v="13252" actId="20577"/>
          <ac:spMkLst>
            <pc:docMk/>
            <pc:sldMk cId="2405199270" sldId="281"/>
            <ac:spMk id="3" creationId="{8ED93D48-4792-5546-DB22-51162B6A5AA4}"/>
          </ac:spMkLst>
        </pc:spChg>
        <pc:spChg chg="add mod">
          <ac:chgData name="Jonathan Batty" userId="07e89510-974e-40c7-b220-8245b64e6b4f" providerId="ADAL" clId="{990C71E7-CEC9-4F56-BE20-ED8CC2B9DB0B}" dt="2024-09-11T10:20:55.389" v="13234" actId="164"/>
          <ac:spMkLst>
            <pc:docMk/>
            <pc:sldMk cId="2405199270" sldId="281"/>
            <ac:spMk id="4" creationId="{6C1CDB6D-764E-0BA1-2611-C18153E5842F}"/>
          </ac:spMkLst>
        </pc:spChg>
        <pc:grpChg chg="add mod">
          <ac:chgData name="Jonathan Batty" userId="07e89510-974e-40c7-b220-8245b64e6b4f" providerId="ADAL" clId="{990C71E7-CEC9-4F56-BE20-ED8CC2B9DB0B}" dt="2024-09-11T10:21:13.413" v="13249" actId="164"/>
          <ac:grpSpMkLst>
            <pc:docMk/>
            <pc:sldMk cId="2405199270" sldId="281"/>
            <ac:grpSpMk id="12" creationId="{67CEF31B-6DBB-E2F2-BBD4-57A135046121}"/>
          </ac:grpSpMkLst>
        </pc:grpChg>
        <pc:grpChg chg="add mod">
          <ac:chgData name="Jonathan Batty" userId="07e89510-974e-40c7-b220-8245b64e6b4f" providerId="ADAL" clId="{990C71E7-CEC9-4F56-BE20-ED8CC2B9DB0B}" dt="2024-09-11T10:21:15.162" v="13250" actId="1076"/>
          <ac:grpSpMkLst>
            <pc:docMk/>
            <pc:sldMk cId="2405199270" sldId="281"/>
            <ac:grpSpMk id="13" creationId="{61A1DB7E-01EC-D5C7-2A3F-9BBC8998C30E}"/>
          </ac:grpSpMkLst>
        </pc:grpChg>
        <pc:picChg chg="add mod">
          <ac:chgData name="Jonathan Batty" userId="07e89510-974e-40c7-b220-8245b64e6b4f" providerId="ADAL" clId="{990C71E7-CEC9-4F56-BE20-ED8CC2B9DB0B}" dt="2024-09-11T08:34:40.908" v="10172"/>
          <ac:picMkLst>
            <pc:docMk/>
            <pc:sldMk cId="2405199270" sldId="281"/>
            <ac:picMk id="5" creationId="{1CF3B01F-B91E-1B68-0286-C84B1A54AE7B}"/>
          </ac:picMkLst>
        </pc:picChg>
        <pc:picChg chg="add del mod">
          <ac:chgData name="Jonathan Batty" userId="07e89510-974e-40c7-b220-8245b64e6b4f" providerId="ADAL" clId="{990C71E7-CEC9-4F56-BE20-ED8CC2B9DB0B}" dt="2024-09-11T10:19:45.426" v="13222" actId="478"/>
          <ac:picMkLst>
            <pc:docMk/>
            <pc:sldMk cId="2405199270" sldId="281"/>
            <ac:picMk id="6" creationId="{F059B3DC-3FCE-5888-A3A9-BC9E353790A5}"/>
          </ac:picMkLst>
        </pc:picChg>
        <pc:picChg chg="add mod">
          <ac:chgData name="Jonathan Batty" userId="07e89510-974e-40c7-b220-8245b64e6b4f" providerId="ADAL" clId="{990C71E7-CEC9-4F56-BE20-ED8CC2B9DB0B}" dt="2024-09-11T10:20:55.389" v="13234" actId="164"/>
          <ac:picMkLst>
            <pc:docMk/>
            <pc:sldMk cId="2405199270" sldId="281"/>
            <ac:picMk id="7" creationId="{73E378A8-3479-1E19-5BDF-7D07FDC7094D}"/>
          </ac:picMkLst>
        </pc:picChg>
        <pc:picChg chg="add del mod">
          <ac:chgData name="Jonathan Batty" userId="07e89510-974e-40c7-b220-8245b64e6b4f" providerId="ADAL" clId="{990C71E7-CEC9-4F56-BE20-ED8CC2B9DB0B}" dt="2024-09-11T10:20:20.939" v="13227" actId="478"/>
          <ac:picMkLst>
            <pc:docMk/>
            <pc:sldMk cId="2405199270" sldId="281"/>
            <ac:picMk id="9" creationId="{51089636-E5F6-0AF3-80CE-E4D122BFC8D5}"/>
          </ac:picMkLst>
        </pc:picChg>
        <pc:picChg chg="add mod">
          <ac:chgData name="Jonathan Batty" userId="07e89510-974e-40c7-b220-8245b64e6b4f" providerId="ADAL" clId="{990C71E7-CEC9-4F56-BE20-ED8CC2B9DB0B}" dt="2024-09-11T10:21:13.413" v="13249" actId="164"/>
          <ac:picMkLst>
            <pc:docMk/>
            <pc:sldMk cId="2405199270" sldId="281"/>
            <ac:picMk id="11" creationId="{88B16E66-6C75-D67A-B2F1-7B8890BB1102}"/>
          </ac:picMkLst>
        </pc:picChg>
        <pc:picChg chg="add del mod">
          <ac:chgData name="Jonathan Batty" userId="07e89510-974e-40c7-b220-8245b64e6b4f" providerId="ADAL" clId="{990C71E7-CEC9-4F56-BE20-ED8CC2B9DB0B}" dt="2024-09-11T08:32:48.200" v="10161" actId="478"/>
          <ac:picMkLst>
            <pc:docMk/>
            <pc:sldMk cId="2405199270" sldId="281"/>
            <ac:picMk id="3074" creationId="{2EFF4D7F-0155-AF31-8B29-6E5A32C82B2E}"/>
          </ac:picMkLst>
        </pc:picChg>
        <pc:picChg chg="add del">
          <ac:chgData name="Jonathan Batty" userId="07e89510-974e-40c7-b220-8245b64e6b4f" providerId="ADAL" clId="{990C71E7-CEC9-4F56-BE20-ED8CC2B9DB0B}" dt="2024-09-11T10:18:42.519" v="13205" actId="478"/>
          <ac:picMkLst>
            <pc:docMk/>
            <pc:sldMk cId="2405199270" sldId="281"/>
            <ac:picMk id="3074" creationId="{4F6DDC69-14A4-D7EF-C1EA-17D3711FC1BF}"/>
          </ac:picMkLst>
        </pc:picChg>
        <pc:picChg chg="add">
          <ac:chgData name="Jonathan Batty" userId="07e89510-974e-40c7-b220-8245b64e6b4f" providerId="ADAL" clId="{990C71E7-CEC9-4F56-BE20-ED8CC2B9DB0B}" dt="2024-09-11T10:19:21.628" v="13217"/>
          <ac:picMkLst>
            <pc:docMk/>
            <pc:sldMk cId="2405199270" sldId="281"/>
            <ac:picMk id="3076" creationId="{234D023C-B3EB-33FB-0D23-5CFC58A60AF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0951F-E66B-429F-880B-1DCB8D20261D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9A6D4A-7AC8-4714-9C81-2675B891AC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706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en-GB" b="0" i="0" dirty="0">
                <a:solidFill>
                  <a:srgbClr val="0C1D39"/>
                </a:solidFill>
                <a:effectLst/>
                <a:latin typeface="avenir-lt-w01_35-light1475496"/>
              </a:rPr>
              <a:t>Routinely collected healthcare data (including electronic healthcare records and administrative data) are increasingly available at the whole-population scale, and may span decades of data collection. These data may be analysed as part of clinical, </a:t>
            </a:r>
            <a:r>
              <a:rPr lang="en-GB" b="0" i="0" dirty="0" err="1">
                <a:solidFill>
                  <a:srgbClr val="0C1D39"/>
                </a:solidFill>
                <a:effectLst/>
                <a:latin typeface="avenir-lt-w01_35-light1475496"/>
              </a:rPr>
              <a:t>pharmacoepidemiologic</a:t>
            </a:r>
            <a:r>
              <a:rPr lang="en-GB" b="0" i="0" dirty="0">
                <a:solidFill>
                  <a:srgbClr val="0C1D39"/>
                </a:solidFill>
                <a:effectLst/>
                <a:latin typeface="avenir-lt-w01_35-light1475496"/>
              </a:rPr>
              <a:t> </a:t>
            </a:r>
            <a:r>
              <a:rPr lang="en-GB" b="0" i="0" dirty="0" err="1">
                <a:solidFill>
                  <a:srgbClr val="0C1D39"/>
                </a:solidFill>
                <a:effectLst/>
                <a:latin typeface="avenir-lt-w01_35-light1475496"/>
              </a:rPr>
              <a:t>aprocedure</a:t>
            </a:r>
            <a:r>
              <a:rPr lang="en-GB" b="0" i="0" dirty="0">
                <a:solidFill>
                  <a:srgbClr val="0C1D39"/>
                </a:solidFill>
                <a:effectLst/>
                <a:latin typeface="avenir-lt-w01_35-light1475496"/>
              </a:rPr>
              <a:t> codes using a number of discordant systems (including ICD-9 and 10, SNOMED-CT, Read codes, etc.) and the inherently relational nature of the data (each patient has multiple clinical contacts, during which multiple codes may be recorded). Pre-processing and analysing these data using optimised methods has a number of benefits, including minimisation of computational requirements, analytic time, carbon footprint and cost.</a:t>
            </a:r>
          </a:p>
          <a:p>
            <a:pPr algn="l" fontAlgn="base"/>
            <a:r>
              <a:rPr lang="en-GB" b="0" i="0" dirty="0">
                <a:solidFill>
                  <a:srgbClr val="0C1D39"/>
                </a:solidFill>
                <a:effectLst/>
                <a:latin typeface="avenir-lt-w01_35-light1475496"/>
              </a:rPr>
              <a:t>We will focus on one of the main issues faced by the healthcare data analyst: how to most efficiently collapse multiple, disparate diagnosis codes (stored as strings across a number of variables) into a discrete disease entity, using a pre-defined code list. A number of approaches (including the use of Boolean logic, the </a:t>
            </a:r>
            <a:r>
              <a:rPr lang="en-GB" b="0" i="0" dirty="0" err="1">
                <a:solidFill>
                  <a:srgbClr val="0C1D39"/>
                </a:solidFill>
                <a:effectLst/>
                <a:latin typeface="avenir-lt-w01_35-light1475496"/>
              </a:rPr>
              <a:t>inlist</a:t>
            </a:r>
            <a:r>
              <a:rPr lang="en-GB" b="0" i="0" dirty="0">
                <a:solidFill>
                  <a:srgbClr val="0C1D39"/>
                </a:solidFill>
                <a:effectLst/>
                <a:latin typeface="avenir-lt-w01_35-light1475496"/>
              </a:rPr>
              <a:t> function, string functions and regular expressions) will be sequentially benchmarked in a large, real-world healthcare dataset (n = 192 million hospitalisation episodes during a 12-year period; approximately 1 terabyte of data). The time and space complexity of each approach (in addition to its carbon footprint), will be reported. The most efficient strategy has been implemented into our newly-developed Stata command: </a:t>
            </a:r>
            <a:r>
              <a:rPr lang="en-GB" b="0" i="0" dirty="0" err="1">
                <a:solidFill>
                  <a:srgbClr val="0C1D39"/>
                </a:solidFill>
                <a:effectLst/>
                <a:latin typeface="avenir-lt-w01_35-light1475496"/>
              </a:rPr>
              <a:t>codefinder</a:t>
            </a:r>
            <a:r>
              <a:rPr lang="en-GB" b="0" i="0" dirty="0">
                <a:solidFill>
                  <a:srgbClr val="0C1D39"/>
                </a:solidFill>
                <a:effectLst/>
                <a:latin typeface="avenir-lt-w01_35-light1475496"/>
              </a:rPr>
              <a:t>, which will be discussed.</a:t>
            </a:r>
          </a:p>
          <a:p>
            <a:pPr algn="l" fontAlgn="base"/>
            <a:r>
              <a:rPr lang="en-GB" b="0" i="0" dirty="0" err="1">
                <a:solidFill>
                  <a:srgbClr val="0C1D39"/>
                </a:solidFill>
                <a:effectLst/>
                <a:latin typeface="avenir-lt-w01_35-light1475496"/>
              </a:rPr>
              <a:t>nd</a:t>
            </a:r>
            <a:r>
              <a:rPr lang="en-GB" b="0" i="0" dirty="0">
                <a:solidFill>
                  <a:srgbClr val="0C1D39"/>
                </a:solidFill>
                <a:effectLst/>
                <a:latin typeface="avenir-lt-w01_35-light1475496"/>
              </a:rPr>
              <a:t> health services research, producing insights that improve future clinical care. However, the analysis of healthcare data on this scale presents a number of unique challenges. These include the storage of diagnosis, medication and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A6D4A-7AC8-4714-9C81-2675B891AC4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7621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A6D4A-7AC8-4714-9C81-2675B891AC4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096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A9B01-395A-BF57-6B92-D8D529764E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DF5297-7098-F3BE-BFED-F4110779D7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F2108-9331-9163-DD46-A4986032E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908B6-2DE1-474E-AA8E-3CF31D4A0C6B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F2DD8-7CB0-8CCD-37C2-7F2344D2F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CE4EC-9F98-E120-4F80-ADD34157E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3D44-2086-4E86-9286-FC3C5CEFD2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957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348FE-29C3-D71B-81AB-E0FA9F90F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CCDA40-5185-034E-3AEC-B902A3B87E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9FF9F-6B72-DE3E-4302-AC6684045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908B6-2DE1-474E-AA8E-3CF31D4A0C6B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C6E11-7A26-CB32-46CD-20C75FD00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7CF45-D0E1-6EA2-96B6-4D8205B95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3D44-2086-4E86-9286-FC3C5CEFD2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17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965F-B1C8-0328-E47E-0CED08F0F9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CCE18B-820D-B38E-470B-DBD01D8954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5D01D-0224-CD11-0CAD-9720640D6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908B6-2DE1-474E-AA8E-3CF31D4A0C6B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D7C062-8D74-3E88-4BB6-48C0A3A33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0237B-61C2-8540-BC99-E0B985753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3D44-2086-4E86-9286-FC3C5CEFD2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212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10F0F-CDFB-53D4-CBD1-E2D44A949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10" y="214202"/>
            <a:ext cx="1195378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7404C-8DD1-B4B6-0AF9-A67C76FCE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10" y="1409700"/>
            <a:ext cx="11953780" cy="4767263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Aptos" panose="020B0004020202020204" pitchFamily="34" charset="0"/>
              <a:buChar char="–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273F30-9EA1-E563-238C-BBB1D22BEB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110" y="6356350"/>
            <a:ext cx="2743200" cy="365125"/>
          </a:xfrm>
        </p:spPr>
        <p:txBody>
          <a:bodyPr/>
          <a:lstStyle/>
          <a:p>
            <a:fld id="{4BE908B6-2DE1-474E-AA8E-3CF31D4A0C6B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0A707-EEF4-E64F-E7EA-073E5F1C9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D5507-3252-F42A-7177-98ED3485F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690" y="6356350"/>
            <a:ext cx="2743200" cy="365125"/>
          </a:xfrm>
        </p:spPr>
        <p:txBody>
          <a:bodyPr/>
          <a:lstStyle/>
          <a:p>
            <a:fld id="{2DBB3D44-2086-4E86-9286-FC3C5CEFD2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538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C07F6-C1C5-1AFD-BB00-511E36321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F38A40-2463-1235-5303-A9BB67CE0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60F84-2E59-683C-4B73-E569CB023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908B6-2DE1-474E-AA8E-3CF31D4A0C6B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A897D-29A1-E216-E1FC-415415806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6C9BD-CB6E-B5A1-DDB3-D4403B4AE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3D44-2086-4E86-9286-FC3C5CEFD2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861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73E7D-F755-9F2C-ACD1-BAF984470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E15FB-72AE-9967-549C-5A9FFCBCB4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67B005-E521-9DEA-DD1E-2AB1FCFD1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74ED4E-5239-37DE-D371-F3F294EE9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908B6-2DE1-474E-AA8E-3CF31D4A0C6B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B11A2D-AFE0-C119-7D14-3328260D1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8D5FAD-23E9-6872-72A9-7562657DB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3D44-2086-4E86-9286-FC3C5CEFD2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466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B664B-A562-2A1A-1193-CF05256F0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04FD8-3397-5923-244D-8F946E69E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61E9C8-D4CC-D1C6-1D86-73836FD496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C2A48F-1CF1-C3B3-1200-B393182C92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99BCB0-204C-3CCD-1EF8-1CE45024A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700861-27EE-5228-72B0-E0AE3AB95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908B6-2DE1-474E-AA8E-3CF31D4A0C6B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ADCAA9-6A1C-6740-3918-6F73EC61A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924A9F-F54F-A31E-71E5-0CD7DD9FA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3D44-2086-4E86-9286-FC3C5CEFD2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8973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A961C-ED1E-5E25-58CB-6429EBC09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81B91F-116B-0A8F-4097-10622F6B8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908B6-2DE1-474E-AA8E-3CF31D4A0C6B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3E2EFE-E658-FDCD-812A-45264C5D2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54E465-7EC8-DF61-B17B-95C58F8B9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3D44-2086-4E86-9286-FC3C5CEFD2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835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4E7169-C348-356C-D095-5E24F91E9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908B6-2DE1-474E-AA8E-3CF31D4A0C6B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B0B5C0-2DB1-3DD4-83CD-3901875FB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047395-05E1-4C8D-142D-B940E81F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3D44-2086-4E86-9286-FC3C5CEFD2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849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21897-67D5-154B-7C71-16CD1F4E3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E0F4E-CBD5-6DC1-B122-F7AD250D5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463A2A-7CF1-03E4-A96B-0AC1D51A9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5B66F-6A43-9B7F-4AD2-A94130A68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908B6-2DE1-474E-AA8E-3CF31D4A0C6B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9FCE50-2D7D-3FD8-52DB-DD3FD8131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25F6F0-5E99-DFA7-977C-2FC7CE194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3D44-2086-4E86-9286-FC3C5CEFD2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764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A9A6C-4DC2-817C-0D86-7E3CAEE91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F9BC77-D5E3-1700-D325-010F81141E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08F841-14BD-51FC-4E2E-3E51B83371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754BAB-0862-78CF-DE5B-85137F366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908B6-2DE1-474E-AA8E-3CF31D4A0C6B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93DFF2-3206-5D32-29F1-F324039E9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A00855-A90B-070D-566B-A75AB28E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3D44-2086-4E86-9286-FC3C5CEFD2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364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CEA1FA-EBD7-98C8-CDC7-F8091549D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062D9F-7C53-BEB3-0AA8-723141122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B4CA8-D962-31CB-B948-F298F617BE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E908B6-2DE1-474E-AA8E-3CF31D4A0C6B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BA054-7F0C-3AFA-C9B2-2012EF7575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CDDD7E-28F0-5A84-33D6-AAEFE340B1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BB3D44-2086-4E86-9286-FC3C5CEFD286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9FB3F21-840F-6547-99B1-59B25CEBDBDB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45A7AE4-6416-906B-875F-FF38847005CC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3C01C82-AB98-21D9-9584-6C6317DBFB3A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5EA5E9-282E-4F92-BAAC-375DC7522CAC}" type="datetimeFigureOut">
              <a:rPr lang="en-GB" smtClean="0"/>
              <a:pPr/>
              <a:t>12/09/2024</a:t>
            </a:fld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BF94DAF-69AD-B452-26CB-843BC7FDFD40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A6EFF9-AC6D-4F3E-9EF7-B72ECAAEAD69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383BB3C-232C-30F4-3006-A3BC5D8F67A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2606334" y="0"/>
            <a:chExt cx="47658610" cy="2881856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A17DF53-1E3A-9BE7-FF65-9E36E987A582}"/>
                </a:ext>
              </a:extLst>
            </p:cNvPr>
            <p:cNvSpPr/>
            <p:nvPr/>
          </p:nvSpPr>
          <p:spPr>
            <a:xfrm>
              <a:off x="2606334" y="0"/>
              <a:ext cx="47658610" cy="2881856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 descr="A purple and blue gradient&#10;&#10;Description automatically generated">
              <a:extLst>
                <a:ext uri="{FF2B5EF4-FFF2-40B4-BE49-F238E27FC236}">
                  <a16:creationId xmlns:a16="http://schemas.microsoft.com/office/drawing/2014/main" id="{06125B34-C86D-A05F-3E89-5DBC9F8CC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6334" y="0"/>
              <a:ext cx="47658610" cy="28818568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6E8766A6-92E1-D328-57BB-6EF0885FF909}"/>
              </a:ext>
            </a:extLst>
          </p:cNvPr>
          <p:cNvSpPr/>
          <p:nvPr userDrawn="1"/>
        </p:nvSpPr>
        <p:spPr>
          <a:xfrm>
            <a:off x="0" y="1292400"/>
            <a:ext cx="12192000" cy="5432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9" descr="LeedsUniWhite">
            <a:extLst>
              <a:ext uri="{FF2B5EF4-FFF2-40B4-BE49-F238E27FC236}">
                <a16:creationId xmlns:a16="http://schemas.microsoft.com/office/drawing/2014/main" id="{95AE92C1-51D6-BFFF-9E5B-350F048A82A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357" y="529999"/>
            <a:ext cx="2102605" cy="58301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2784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jonathanbatty/stata-codefinder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.png"/><Relationship Id="rId7" Type="http://schemas.openxmlformats.org/officeDocument/2006/relationships/image" Target="../media/image49.png"/><Relationship Id="rId12" Type="http://schemas.openxmlformats.org/officeDocument/2006/relationships/image" Target="../media/image54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jpeg"/><Relationship Id="rId5" Type="http://schemas.openxmlformats.org/officeDocument/2006/relationships/image" Target="../media/image47.png"/><Relationship Id="rId10" Type="http://schemas.openxmlformats.org/officeDocument/2006/relationships/image" Target="../media/image52.jpe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a.com/meeting/baltimore17/slides/Baltimore17_Quistorff.pdf" TargetMode="External"/><Relationship Id="rId2" Type="http://schemas.openxmlformats.org/officeDocument/2006/relationships/hyperlink" Target="https://www.stata.com/meeting/new-orleans13/abstracts/materials/nola13-canner.ppt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ber.org/stata/efficient/" TargetMode="External"/><Relationship Id="rId5" Type="http://schemas.openxmlformats.org/officeDocument/2006/relationships/hyperlink" Target="https://github.com/BPLIM/Workshops/blob/master/BPLIM2022/Day2_01_Mauricio_Caceres.pdf" TargetMode="External"/><Relationship Id="rId4" Type="http://schemas.openxmlformats.org/officeDocument/2006/relationships/hyperlink" Target="https://www.stata.com/meeting/portugal15/abstracts/materials/portugal15_guimaraes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0B38D-C9A6-6FDA-0EBC-540959E978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3806" y="1375832"/>
            <a:ext cx="11004389" cy="1326727"/>
          </a:xfrm>
        </p:spPr>
        <p:txBody>
          <a:bodyPr>
            <a:noAutofit/>
          </a:bodyPr>
          <a:lstStyle/>
          <a:p>
            <a:r>
              <a:rPr lang="en-GB" sz="4400" b="1" i="0" dirty="0" err="1">
                <a:effectLst/>
              </a:rPr>
              <a:t>codefinder</a:t>
            </a:r>
            <a:r>
              <a:rPr lang="en-GB" sz="4400" b="1" i="0" dirty="0">
                <a:effectLst/>
              </a:rPr>
              <a:t>: </a:t>
            </a:r>
            <a:r>
              <a:rPr lang="en-GB" sz="4400" i="0" dirty="0">
                <a:effectLst/>
              </a:rPr>
              <a:t>optimising Stata for the analysis of large, routinely collected healthcare datasets</a:t>
            </a:r>
            <a:endParaRPr lang="en-GB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07AAFB-05DC-F752-179C-39392D1A55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36885"/>
            <a:ext cx="9144000" cy="1326727"/>
          </a:xfrm>
        </p:spPr>
        <p:txBody>
          <a:bodyPr>
            <a:noAutofit/>
          </a:bodyPr>
          <a:lstStyle/>
          <a:p>
            <a:r>
              <a:rPr lang="en-GB" sz="1800" b="1" dirty="0">
                <a:latin typeface="+mj-lt"/>
              </a:rPr>
              <a:t>Jonny Batty</a:t>
            </a:r>
          </a:p>
          <a:p>
            <a:r>
              <a:rPr lang="en-GB" sz="1800" dirty="0">
                <a:latin typeface="+mj-lt"/>
              </a:rPr>
              <a:t>Wellcome Trust Clinical PhD Fellow</a:t>
            </a:r>
          </a:p>
          <a:p>
            <a:r>
              <a:rPr lang="en-GB" sz="1800" dirty="0">
                <a:latin typeface="+mj-lt"/>
              </a:rPr>
              <a:t>Leeds Institute for Data Analytics &amp;</a:t>
            </a:r>
          </a:p>
          <a:p>
            <a:pPr>
              <a:spcBef>
                <a:spcPts val="0"/>
              </a:spcBef>
            </a:pPr>
            <a:r>
              <a:rPr lang="en-GB" sz="1800" dirty="0">
                <a:latin typeface="+mj-lt"/>
              </a:rPr>
              <a:t>Leeds Institute of Cardiovascular and Metabolic Medicine</a:t>
            </a:r>
          </a:p>
          <a:p>
            <a:pPr>
              <a:spcBef>
                <a:spcPts val="0"/>
              </a:spcBef>
            </a:pPr>
            <a:endParaRPr lang="en-GB" sz="1800" dirty="0">
              <a:latin typeface="+mj-lt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F3C82F0D-1D3F-1320-4D9C-50C2CBBF5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043" y="5857274"/>
            <a:ext cx="821915" cy="78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81427BD-BB11-B3CA-4024-11D1F3BA5B84}"/>
              </a:ext>
            </a:extLst>
          </p:cNvPr>
          <p:cNvGrpSpPr/>
          <p:nvPr/>
        </p:nvGrpSpPr>
        <p:grpSpPr>
          <a:xfrm>
            <a:off x="2088862" y="2894722"/>
            <a:ext cx="8176178" cy="1350000"/>
            <a:chOff x="2546062" y="2860432"/>
            <a:chExt cx="8176178" cy="135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2" name="Picture 22">
              <a:extLst>
                <a:ext uri="{FF2B5EF4-FFF2-40B4-BE49-F238E27FC236}">
                  <a16:creationId xmlns:a16="http://schemas.microsoft.com/office/drawing/2014/main" id="{95E9EE45-A1A3-E828-32CD-B9A290E293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62" t="5921" r="8115" b="6789"/>
            <a:stretch/>
          </p:blipFill>
          <p:spPr bwMode="auto">
            <a:xfrm>
              <a:off x="2546062" y="2860432"/>
              <a:ext cx="1350000" cy="1350000"/>
            </a:xfrm>
            <a:prstGeom prst="ellipse">
              <a:avLst/>
            </a:prstGeom>
            <a:noFill/>
            <a:ln w="762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4" descr="Image shows an ambulance being driven along a road">
              <a:extLst>
                <a:ext uri="{FF2B5EF4-FFF2-40B4-BE49-F238E27FC236}">
                  <a16:creationId xmlns:a16="http://schemas.microsoft.com/office/drawing/2014/main" id="{87343259-5A62-860F-954F-4F7706B945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2" t="6091" r="31311" b="6287"/>
            <a:stretch/>
          </p:blipFill>
          <p:spPr bwMode="auto">
            <a:xfrm>
              <a:off x="3683758" y="2860432"/>
              <a:ext cx="1350000" cy="1350000"/>
            </a:xfrm>
            <a:prstGeom prst="ellipse">
              <a:avLst/>
            </a:prstGeom>
            <a:noFill/>
            <a:ln w="762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id="{17696576-7306-A65E-6B61-BD6AFAF91F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50" t="47490" r="10506" b="18996"/>
            <a:stretch/>
          </p:blipFill>
          <p:spPr bwMode="auto">
            <a:xfrm>
              <a:off x="4821454" y="2860432"/>
              <a:ext cx="1350000" cy="1350000"/>
            </a:xfrm>
            <a:prstGeom prst="ellipse">
              <a:avLst/>
            </a:prstGeom>
            <a:noFill/>
            <a:ln w="762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id="{2E5BB0FD-521C-3B71-7459-96778C0F71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34" r="13094"/>
            <a:stretch/>
          </p:blipFill>
          <p:spPr bwMode="auto">
            <a:xfrm>
              <a:off x="5959150" y="2860432"/>
              <a:ext cx="1350000" cy="1350000"/>
            </a:xfrm>
            <a:prstGeom prst="ellipse">
              <a:avLst/>
            </a:prstGeom>
            <a:noFill/>
            <a:ln w="1905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8">
              <a:extLst>
                <a:ext uri="{FF2B5EF4-FFF2-40B4-BE49-F238E27FC236}">
                  <a16:creationId xmlns:a16="http://schemas.microsoft.com/office/drawing/2014/main" id="{B1607FA7-526E-B4FD-A891-8E3DBA1A19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24" t="-109" r="19338" b="109"/>
            <a:stretch/>
          </p:blipFill>
          <p:spPr bwMode="auto">
            <a:xfrm>
              <a:off x="7096846" y="2860432"/>
              <a:ext cx="1350000" cy="1350000"/>
            </a:xfrm>
            <a:prstGeom prst="ellipse">
              <a:avLst/>
            </a:prstGeom>
            <a:noFill/>
            <a:ln w="762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picture containing text, black, dark&#10;&#10;Description automatically generated">
              <a:extLst>
                <a:ext uri="{FF2B5EF4-FFF2-40B4-BE49-F238E27FC236}">
                  <a16:creationId xmlns:a16="http://schemas.microsoft.com/office/drawing/2014/main" id="{0D6F707B-10E9-9AA8-B3F2-7641F8DE17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5691" t="58" r="18073" b="-58"/>
            <a:stretch/>
          </p:blipFill>
          <p:spPr>
            <a:xfrm>
              <a:off x="8234542" y="2860432"/>
              <a:ext cx="1350000" cy="1350000"/>
            </a:xfrm>
            <a:prstGeom prst="ellipse">
              <a:avLst/>
            </a:prstGeom>
            <a:ln w="76200">
              <a:noFill/>
            </a:ln>
          </p:spPr>
        </p:pic>
        <p:pic>
          <p:nvPicPr>
            <p:cNvPr id="14" name="Picture 8" descr="A pill box and pills">
              <a:extLst>
                <a:ext uri="{FF2B5EF4-FFF2-40B4-BE49-F238E27FC236}">
                  <a16:creationId xmlns:a16="http://schemas.microsoft.com/office/drawing/2014/main" id="{467AFD8C-2897-61DA-D8F7-AD02F881A1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" r="43186"/>
            <a:stretch/>
          </p:blipFill>
          <p:spPr bwMode="auto">
            <a:xfrm>
              <a:off x="9372240" y="2860432"/>
              <a:ext cx="1350000" cy="1350000"/>
            </a:xfrm>
            <a:prstGeom prst="ellipse">
              <a:avLst/>
            </a:prstGeom>
            <a:noFill/>
            <a:ln w="762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98904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9A695-8F27-83FF-4FD4-531723D47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Approach 2: reshape to </a:t>
            </a:r>
            <a:r>
              <a:rPr lang="en-GB" dirty="0">
                <a:cs typeface="Cascadia Code" panose="020B0609020000020004" pitchFamily="49" charset="0"/>
              </a:rPr>
              <a:t>long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FBC6D-422B-C3E0-8074-F7759FA16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10" y="1409701"/>
            <a:ext cx="12072890" cy="12826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b="1" dirty="0">
                <a:latin typeface="+mj-lt"/>
              </a:rPr>
              <a:t>Description of approach:</a:t>
            </a:r>
          </a:p>
          <a:p>
            <a:r>
              <a:rPr lang="en-GB" sz="2000" b="1" dirty="0">
                <a:latin typeface="+mj-lt"/>
              </a:rPr>
              <a:t>Reshape</a:t>
            </a:r>
            <a:r>
              <a:rPr lang="en-GB" sz="2000" dirty="0">
                <a:latin typeface="+mj-lt"/>
              </a:rPr>
              <a:t> columns DX1 to DX40 into a </a:t>
            </a:r>
            <a:r>
              <a:rPr lang="en-GB" sz="2000" b="1" dirty="0">
                <a:latin typeface="+mj-lt"/>
              </a:rPr>
              <a:t>single DX column</a:t>
            </a:r>
            <a:r>
              <a:rPr lang="en-GB" sz="2000" dirty="0">
                <a:latin typeface="+mj-lt"/>
              </a:rPr>
              <a:t>. This is then searched using the </a:t>
            </a:r>
            <a:r>
              <a:rPr lang="en-GB" sz="1800"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inlist</a:t>
            </a:r>
            <a:r>
              <a:rPr lang="en-GB" sz="1800" dirty="0">
                <a:latin typeface="Cascadia Code" panose="020B0609020000020004" pitchFamily="49" charset="0"/>
                <a:cs typeface="Cascadia Code" panose="020B0609020000020004" pitchFamily="49" charset="0"/>
              </a:rPr>
              <a:t>()</a:t>
            </a:r>
            <a:r>
              <a:rPr lang="en-GB" sz="1800" dirty="0">
                <a:latin typeface="+mj-lt"/>
                <a:cs typeface="Cascadia Code" panose="020B0609020000020004" pitchFamily="49" charset="0"/>
              </a:rPr>
              <a:t> </a:t>
            </a:r>
            <a:r>
              <a:rPr lang="en-GB" sz="2000" dirty="0">
                <a:latin typeface="+mj-lt"/>
              </a:rPr>
              <a:t>approach.</a:t>
            </a:r>
          </a:p>
          <a:p>
            <a:pPr marL="0" indent="0">
              <a:buNone/>
            </a:pPr>
            <a:r>
              <a:rPr lang="en-GB" sz="2000" b="1" dirty="0">
                <a:latin typeface="+mj-lt"/>
              </a:rPr>
              <a:t>Code excerpt: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D80D68B-78F7-7EF8-B240-4E7403AD0E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745596"/>
              </p:ext>
            </p:extLst>
          </p:nvPr>
        </p:nvGraphicFramePr>
        <p:xfrm>
          <a:off x="520700" y="2620964"/>
          <a:ext cx="7390130" cy="274320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558800">
                  <a:extLst>
                    <a:ext uri="{9D8B030D-6E8A-4147-A177-3AD203B41FA5}">
                      <a16:colId xmlns:a16="http://schemas.microsoft.com/office/drawing/2014/main" val="3096555265"/>
                    </a:ext>
                  </a:extLst>
                </a:gridCol>
                <a:gridCol w="6831330">
                  <a:extLst>
                    <a:ext uri="{9D8B030D-6E8A-4147-A177-3AD203B41FA5}">
                      <a16:colId xmlns:a16="http://schemas.microsoft.com/office/drawing/2014/main" val="24177687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000" algn="l"/>
                        </a:tabLst>
                        <a:defRPr/>
                      </a:pPr>
                      <a:r>
                        <a:rPr lang="en-GB" sz="1400" dirty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000" algn="l"/>
                        </a:tabLst>
                        <a:defRPr/>
                      </a:pPr>
                      <a:r>
                        <a:rPr lang="en-US" sz="1400" dirty="0">
                          <a:solidFill>
                            <a:srgbClr val="009900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// Reshape to long (→ single column to map) and drop if missing</a:t>
                      </a:r>
                      <a:endParaRPr lang="en-GB" sz="1400" dirty="0">
                        <a:solidFill>
                          <a:srgbClr val="009900"/>
                        </a:solidFill>
                        <a:latin typeface="Cascadia Code" panose="020B0609020000020004" pitchFamily="49" charset="0"/>
                        <a:ea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10957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000" algn="l"/>
                        </a:tabLst>
                        <a:defRPr/>
                      </a:pPr>
                      <a:r>
                        <a:rPr lang="en-GB" sz="1400" dirty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000" algn="l"/>
                        </a:tabLst>
                        <a:defRPr/>
                      </a:pPr>
                      <a:r>
                        <a:rPr lang="en-GB" sz="1400" dirty="0">
                          <a:solidFill>
                            <a:srgbClr val="005EB8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reshape</a:t>
                      </a:r>
                      <a:r>
                        <a:rPr lang="en-GB" sz="1400" dirty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 long DX, </a:t>
                      </a:r>
                      <a:r>
                        <a:rPr lang="en-GB" sz="1400" dirty="0" err="1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i</a:t>
                      </a:r>
                      <a:r>
                        <a:rPr lang="en-GB" sz="1400" dirty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(KEY_NRD) j(diagnosis)</a:t>
                      </a:r>
                      <a:endParaRPr lang="en-GB" sz="1400" dirty="0">
                        <a:solidFill>
                          <a:srgbClr val="C00000"/>
                        </a:solidFill>
                        <a:latin typeface="Cascadia Code" panose="020B0609020000020004" pitchFamily="49" charset="0"/>
                        <a:ea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669907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000" algn="l"/>
                        </a:tabLst>
                        <a:defRPr/>
                      </a:pPr>
                      <a:r>
                        <a:rPr lang="en-GB" sz="1400" dirty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000" algn="l"/>
                        </a:tabLst>
                        <a:defRPr/>
                      </a:pPr>
                      <a:r>
                        <a:rPr lang="en-GB" sz="1400" dirty="0">
                          <a:solidFill>
                            <a:srgbClr val="005EB8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drop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 if missing(DX)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66464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000" algn="l"/>
                        </a:tabLst>
                        <a:defRPr/>
                      </a:pPr>
                      <a:r>
                        <a:rPr lang="en-GB" sz="1400" dirty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000" algn="l"/>
                        </a:tabLst>
                        <a:defRPr/>
                      </a:pPr>
                      <a:r>
                        <a:rPr lang="en-US" sz="1400" dirty="0">
                          <a:solidFill>
                            <a:srgbClr val="009900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// Perform code matching</a:t>
                      </a:r>
                      <a:endParaRPr lang="en-GB" sz="1400" dirty="0">
                        <a:solidFill>
                          <a:srgbClr val="009900"/>
                        </a:solidFill>
                        <a:latin typeface="Cascadia Code" panose="020B0609020000020004" pitchFamily="49" charset="0"/>
                        <a:ea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811789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180000">
                        <a:tabLst>
                          <a:tab pos="180000" algn="l"/>
                        </a:tabLst>
                      </a:pPr>
                      <a:r>
                        <a:rPr lang="en-GB" sz="1400" dirty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000" algn="l"/>
                        </a:tabLst>
                        <a:defRPr/>
                      </a:pPr>
                      <a:r>
                        <a:rPr lang="en-GB" sz="1400" b="0" dirty="0">
                          <a:solidFill>
                            <a:srgbClr val="005EB8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gen</a:t>
                      </a:r>
                      <a:r>
                        <a:rPr lang="en-GB" sz="1400" b="0" dirty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 _</a:t>
                      </a:r>
                      <a:r>
                        <a:rPr lang="en-GB" sz="1400" b="0" dirty="0" err="1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ami</a:t>
                      </a:r>
                      <a:r>
                        <a:rPr lang="en-GB" sz="1400" b="0" dirty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 = 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598003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180000">
                        <a:tabLst>
                          <a:tab pos="180000" algn="l"/>
                        </a:tabLst>
                      </a:pPr>
                      <a:r>
                        <a:rPr lang="en-GB" sz="1400" dirty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000" algn="l"/>
                        </a:tabLst>
                        <a:defRPr/>
                      </a:pPr>
                      <a:r>
                        <a:rPr lang="en-US" sz="1400" b="0" dirty="0">
                          <a:solidFill>
                            <a:srgbClr val="005EB8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replace</a:t>
                      </a:r>
                      <a:r>
                        <a:rPr lang="en-US" sz="1400" b="0" dirty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 _</a:t>
                      </a:r>
                      <a:r>
                        <a:rPr lang="en-US" sz="1400" b="0" dirty="0" err="1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ami</a:t>
                      </a:r>
                      <a:r>
                        <a:rPr lang="en-US" sz="1400" b="0" dirty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 = 1 if </a:t>
                      </a:r>
                      <a:r>
                        <a:rPr lang="en-US" sz="1400" b="0" dirty="0" err="1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inlist</a:t>
                      </a:r>
                      <a:r>
                        <a:rPr lang="en-US" sz="1400" b="0" dirty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(DX, </a:t>
                      </a:r>
                      <a:r>
                        <a:rPr lang="en-GB" sz="1400" dirty="0">
                          <a:solidFill>
                            <a:srgbClr val="C00000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“I210”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,</a:t>
                      </a:r>
                      <a:r>
                        <a:rPr lang="en-GB" sz="1400" dirty="0">
                          <a:solidFill>
                            <a:srgbClr val="C00000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 “I211”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, </a:t>
                      </a:r>
                      <a:r>
                        <a:rPr lang="en-GB" sz="1400" dirty="0">
                          <a:solidFill>
                            <a:srgbClr val="C00000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“I212”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,...)</a:t>
                      </a:r>
                      <a:endParaRPr lang="en-GB" sz="1400" b="0" dirty="0">
                        <a:latin typeface="Cascadia Code" panose="020B0609020000020004" pitchFamily="49" charset="0"/>
                        <a:ea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07648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180000">
                        <a:tabLst>
                          <a:tab pos="180000" algn="l"/>
                        </a:tabLst>
                      </a:pPr>
                      <a:r>
                        <a:rPr lang="en-GB" sz="1400" dirty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defTabSz="180000">
                        <a:tabLst>
                          <a:tab pos="180000" algn="l"/>
                        </a:tabLst>
                      </a:pPr>
                      <a:r>
                        <a:rPr lang="en-GB" sz="1400" b="0" dirty="0">
                          <a:solidFill>
                            <a:srgbClr val="009900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// Reduce back to one row per hospital admission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619858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180000">
                        <a:tabLst>
                          <a:tab pos="180000" algn="l"/>
                        </a:tabLst>
                      </a:pPr>
                      <a:r>
                        <a:rPr lang="en-US" sz="1400" dirty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8</a:t>
                      </a:r>
                      <a:endParaRPr lang="en-GB" sz="1400" dirty="0">
                        <a:latin typeface="Cascadia Code" panose="020B0609020000020004" pitchFamily="49" charset="0"/>
                        <a:ea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defTabSz="180000">
                        <a:tabLst>
                          <a:tab pos="180000" algn="l"/>
                        </a:tabLst>
                      </a:pPr>
                      <a:r>
                        <a:rPr lang="en-GB" sz="1400" b="0" dirty="0" err="1">
                          <a:solidFill>
                            <a:srgbClr val="005EB8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egen</a:t>
                      </a:r>
                      <a:r>
                        <a:rPr lang="en-GB" sz="1400" b="0" dirty="0">
                          <a:solidFill>
                            <a:srgbClr val="005EB8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ami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 = max(_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ami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), by(KEY_NRD)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13675873"/>
                  </a:ext>
                </a:extLst>
              </a:tr>
              <a:tr h="133666">
                <a:tc>
                  <a:txBody>
                    <a:bodyPr/>
                    <a:lstStyle/>
                    <a:p>
                      <a:pPr defTabSz="180000">
                        <a:tabLst>
                          <a:tab pos="180000" algn="l"/>
                        </a:tabLst>
                      </a:pPr>
                      <a:r>
                        <a:rPr lang="en-GB" sz="1400" dirty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defTabSz="180000">
                        <a:tabLst>
                          <a:tab pos="180000" algn="l"/>
                        </a:tabLst>
                      </a:pPr>
                      <a:r>
                        <a:rPr lang="en-GB" sz="1400" b="0" dirty="0" err="1">
                          <a:solidFill>
                            <a:srgbClr val="005EB8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bysort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 KEY_NRD: </a:t>
                      </a:r>
                      <a:r>
                        <a:rPr lang="en-GB" sz="1400" b="0" dirty="0">
                          <a:solidFill>
                            <a:srgbClr val="005EB8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keep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 </a:t>
                      </a:r>
                      <a:r>
                        <a:rPr lang="en-GB" sz="1400" b="0" dirty="0">
                          <a:solidFill>
                            <a:srgbClr val="005EB8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if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 _n == 1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5521513"/>
                  </a:ext>
                </a:extLst>
              </a:tr>
            </a:tbl>
          </a:graphicData>
        </a:graphic>
      </p:graphicFrame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D80CFF7-60B4-71CA-B0A2-CBE6C568209C}"/>
              </a:ext>
            </a:extLst>
          </p:cNvPr>
          <p:cNvSpPr txBox="1">
            <a:spLocks/>
          </p:cNvSpPr>
          <p:nvPr/>
        </p:nvSpPr>
        <p:spPr>
          <a:xfrm>
            <a:off x="8209010" y="2622234"/>
            <a:ext cx="3982990" cy="29698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ptos" panose="020B00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80000">
              <a:spcBef>
                <a:spcPts val="800"/>
              </a:spcBef>
              <a:buNone/>
              <a:tabLst>
                <a:tab pos="180000" algn="l"/>
              </a:tabLst>
            </a:pPr>
            <a:r>
              <a:rPr lang="en-GB" sz="2000" b="1" dirty="0">
                <a:latin typeface="+mj-lt"/>
              </a:rPr>
              <a:t>Results	</a:t>
            </a:r>
            <a:r>
              <a:rPr lang="en-GB" sz="2000" dirty="0">
                <a:latin typeface="+mj-lt"/>
              </a:rPr>
              <a:t>	</a:t>
            </a:r>
          </a:p>
          <a:p>
            <a:pPr marL="0" indent="0" defTabSz="180000">
              <a:spcBef>
                <a:spcPts val="800"/>
              </a:spcBef>
              <a:buNone/>
              <a:tabLst>
                <a:tab pos="180000" algn="l"/>
              </a:tabLst>
            </a:pPr>
            <a:r>
              <a:rPr lang="en-GB" sz="2000" dirty="0">
                <a:latin typeface="+mj-lt"/>
              </a:rPr>
              <a:t>Time:						12h : 54m : 22s	😐</a:t>
            </a:r>
          </a:p>
          <a:p>
            <a:pPr marL="0" indent="0" defTabSz="180000">
              <a:spcBef>
                <a:spcPts val="800"/>
              </a:spcBef>
              <a:buNone/>
              <a:tabLst>
                <a:tab pos="180000" algn="l"/>
              </a:tabLst>
            </a:pPr>
            <a:r>
              <a:rPr lang="en-GB" sz="2000" dirty="0">
                <a:latin typeface="+mj-lt"/>
              </a:rPr>
              <a:t>Peak RAM:			121 GB		</a:t>
            </a:r>
          </a:p>
          <a:p>
            <a:pPr marL="0" indent="0" defTabSz="180000">
              <a:spcBef>
                <a:spcPts val="800"/>
              </a:spcBef>
              <a:buNone/>
              <a:tabLst>
                <a:tab pos="180000" algn="l"/>
              </a:tabLst>
            </a:pPr>
            <a:r>
              <a:rPr lang="en-GB" sz="2000" dirty="0">
                <a:latin typeface="+mj-lt"/>
              </a:rPr>
              <a:t>Energy:					2.2 kWh</a:t>
            </a:r>
          </a:p>
          <a:p>
            <a:pPr marL="0" indent="0" defTabSz="180000">
              <a:spcBef>
                <a:spcPts val="800"/>
              </a:spcBef>
              <a:buNone/>
              <a:tabLst>
                <a:tab pos="180000" algn="l"/>
              </a:tabLst>
            </a:pPr>
            <a:r>
              <a:rPr lang="en-GB" sz="2000" dirty="0">
                <a:latin typeface="+mj-lt"/>
              </a:rPr>
              <a:t>Energy cost:			£0.49		</a:t>
            </a:r>
          </a:p>
          <a:p>
            <a:pPr marL="0" indent="0" defTabSz="180000">
              <a:spcBef>
                <a:spcPts val="800"/>
              </a:spcBef>
              <a:buNone/>
              <a:tabLst>
                <a:tab pos="180000" algn="l"/>
              </a:tabLst>
            </a:pPr>
            <a:r>
              <a:rPr lang="en-GB" sz="2000" dirty="0">
                <a:latin typeface="+mj-lt"/>
              </a:rPr>
              <a:t>CO</a:t>
            </a:r>
            <a:r>
              <a:rPr lang="en-GB" sz="2000" baseline="-25000" dirty="0">
                <a:latin typeface="+mj-lt"/>
              </a:rPr>
              <a:t>2</a:t>
            </a:r>
            <a:r>
              <a:rPr lang="en-GB" sz="2000" dirty="0">
                <a:latin typeface="+mj-lt"/>
              </a:rPr>
              <a:t>:							0.50  kg CO</a:t>
            </a:r>
            <a:r>
              <a:rPr lang="en-GB" sz="2000" baseline="-25000" dirty="0">
                <a:latin typeface="+mj-lt"/>
              </a:rPr>
              <a:t>2</a:t>
            </a:r>
            <a:r>
              <a:rPr lang="en-GB" sz="2000" dirty="0">
                <a:latin typeface="+mj-lt"/>
              </a:rPr>
              <a:t>eq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E7C1300-02F5-B57F-58F5-B38717892738}"/>
              </a:ext>
            </a:extLst>
          </p:cNvPr>
          <p:cNvSpPr txBox="1">
            <a:spLocks/>
          </p:cNvSpPr>
          <p:nvPr/>
        </p:nvSpPr>
        <p:spPr>
          <a:xfrm>
            <a:off x="119110" y="5476878"/>
            <a:ext cx="12328160" cy="13107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ptos" panose="020B00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80000">
              <a:buNone/>
              <a:tabLst>
                <a:tab pos="180000" algn="l"/>
              </a:tabLst>
            </a:pPr>
            <a:r>
              <a:rPr lang="en-GB" sz="1800" b="1" dirty="0">
                <a:latin typeface="+mj-lt"/>
              </a:rPr>
              <a:t>Pros:								</a:t>
            </a:r>
            <a:r>
              <a:rPr lang="en-GB" sz="1800" dirty="0">
                <a:latin typeface="+mj-lt"/>
              </a:rPr>
              <a:t>Quick to write code, lower time complexity</a:t>
            </a:r>
          </a:p>
          <a:p>
            <a:pPr marL="0" indent="0" defTabSz="180000">
              <a:spcBef>
                <a:spcPts val="600"/>
              </a:spcBef>
              <a:buNone/>
              <a:tabLst>
                <a:tab pos="180000" algn="l"/>
              </a:tabLst>
            </a:pPr>
            <a:r>
              <a:rPr lang="en-GB" sz="1800" b="1" dirty="0">
                <a:latin typeface="+mj-lt"/>
              </a:rPr>
              <a:t>Cons</a:t>
            </a:r>
            <a:r>
              <a:rPr lang="en-GB" sz="1800" dirty="0">
                <a:latin typeface="+mj-lt"/>
              </a:rPr>
              <a:t>:							Vastly higher space complexity (memory / disk), still difficult to update/maintain code </a:t>
            </a:r>
          </a:p>
          <a:p>
            <a:pPr marL="0" indent="0" defTabSz="180000">
              <a:spcBef>
                <a:spcPts val="600"/>
              </a:spcBef>
              <a:buNone/>
              <a:tabLst>
                <a:tab pos="180000" algn="l"/>
              </a:tabLst>
            </a:pPr>
            <a:r>
              <a:rPr lang="en-GB" sz="1800" b="1" dirty="0">
                <a:latin typeface="+mj-lt"/>
              </a:rPr>
              <a:t>Modifications</a:t>
            </a:r>
            <a:r>
              <a:rPr lang="en-GB" sz="1800" dirty="0">
                <a:latin typeface="+mj-lt"/>
              </a:rPr>
              <a:t>: 			Use a user-written reshape command: </a:t>
            </a:r>
          </a:p>
          <a:p>
            <a:pPr marL="0" indent="0" defTabSz="180000">
              <a:spcBef>
                <a:spcPts val="0"/>
              </a:spcBef>
              <a:buNone/>
              <a:tabLst>
                <a:tab pos="180000" algn="l"/>
              </a:tabLst>
            </a:pPr>
            <a:r>
              <a:rPr lang="en-GB" sz="1800" dirty="0">
                <a:latin typeface="+mj-lt"/>
              </a:rPr>
              <a:t>										</a:t>
            </a:r>
            <a:r>
              <a:rPr lang="en-GB" sz="1600"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fastreshape</a:t>
            </a:r>
            <a:r>
              <a:rPr lang="en-GB" sz="1600" dirty="0">
                <a:latin typeface="+mj-lt"/>
              </a:rPr>
              <a:t> (11h 10m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↓ </a:t>
            </a:r>
            <a:r>
              <a:rPr lang="en-GB" sz="1600" dirty="0">
                <a:solidFill>
                  <a:srgbClr val="009900"/>
                </a:solidFill>
                <a:latin typeface="+mj-lt"/>
                <a:cs typeface="Arial" panose="020B0604020202020204" pitchFamily="34" charset="0"/>
              </a:rPr>
              <a:t>13%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Arial" panose="020B0604020202020204" pitchFamily="34" charset="0"/>
              </a:rPr>
              <a:t>)</a:t>
            </a:r>
            <a:r>
              <a:rPr lang="en-GB" sz="1600" dirty="0">
                <a:latin typeface="+mj-lt"/>
              </a:rPr>
              <a:t>, </a:t>
            </a:r>
            <a:r>
              <a:rPr lang="en-GB" sz="1600"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greshape</a:t>
            </a:r>
            <a:r>
              <a:rPr lang="en-GB" sz="1600" dirty="0">
                <a:latin typeface="+mj-lt"/>
              </a:rPr>
              <a:t> (9h 1m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↓ 30</a:t>
            </a:r>
            <a:r>
              <a:rPr lang="en-GB" sz="1600" dirty="0">
                <a:solidFill>
                  <a:srgbClr val="009900"/>
                </a:solidFill>
                <a:latin typeface="+mj-lt"/>
                <a:cs typeface="Arial" panose="020B0604020202020204" pitchFamily="34" charset="0"/>
              </a:rPr>
              <a:t>%</a:t>
            </a:r>
            <a:r>
              <a:rPr lang="en-GB" sz="1600" dirty="0">
                <a:latin typeface="+mj-lt"/>
              </a:rPr>
              <a:t>)</a:t>
            </a:r>
            <a:r>
              <a:rPr lang="en-GB" sz="1800" dirty="0">
                <a:latin typeface="+mj-lt"/>
              </a:rPr>
              <a:t>,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tolong</a:t>
            </a:r>
            <a:r>
              <a:rPr lang="en-GB" sz="1600" dirty="0">
                <a:latin typeface="+mj-lt"/>
              </a:rPr>
              <a:t> (8h 50m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↓ 32</a:t>
            </a:r>
            <a:r>
              <a:rPr lang="en-GB" sz="1600" dirty="0">
                <a:solidFill>
                  <a:srgbClr val="009900"/>
                </a:solidFill>
                <a:latin typeface="+mj-lt"/>
                <a:cs typeface="Arial" panose="020B0604020202020204" pitchFamily="34" charset="0"/>
              </a:rPr>
              <a:t>%</a:t>
            </a:r>
            <a:r>
              <a:rPr lang="en-GB" sz="1600" dirty="0">
                <a:latin typeface="+mj-lt"/>
              </a:rPr>
              <a:t>), </a:t>
            </a:r>
            <a:r>
              <a:rPr lang="en-GB" sz="1600"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sreshape</a:t>
            </a:r>
            <a:r>
              <a:rPr lang="en-GB" sz="1600" dirty="0">
                <a:latin typeface="+mj-lt"/>
              </a:rPr>
              <a:t> (7h 40m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↓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41</a:t>
            </a:r>
            <a:r>
              <a:rPr lang="en-GB" sz="1600" dirty="0">
                <a:solidFill>
                  <a:srgbClr val="009900"/>
                </a:solidFill>
                <a:latin typeface="+mj-lt"/>
                <a:cs typeface="Arial" panose="020B0604020202020204" pitchFamily="34" charset="0"/>
              </a:rPr>
              <a:t>%</a:t>
            </a:r>
            <a:r>
              <a:rPr lang="en-GB" sz="1600" dirty="0">
                <a:latin typeface="+mj-lt"/>
              </a:rPr>
              <a:t>)</a:t>
            </a:r>
            <a:r>
              <a:rPr lang="en-GB" sz="1800" dirty="0">
                <a:latin typeface="+mj-lt"/>
              </a:rPr>
              <a:t>	</a:t>
            </a:r>
            <a:endParaRPr lang="en-GB" sz="18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5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89D00-5012-A31A-184B-4B42E4FCD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Associative Arrays in Mata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19A71-0665-5798-7C79-CAF9CD49F1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defTabSz="180000">
              <a:tabLst>
                <a:tab pos="180000" algn="l"/>
              </a:tabLst>
            </a:pPr>
            <a:r>
              <a:rPr lang="en-GB" sz="2000"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asarray</a:t>
            </a:r>
            <a:r>
              <a:rPr lang="en-GB" sz="2000" dirty="0">
                <a:latin typeface="Cascadia Code" panose="020B0609020000020004" pitchFamily="49" charset="0"/>
                <a:cs typeface="Cascadia Code" panose="020B0609020000020004" pitchFamily="49" charset="0"/>
              </a:rPr>
              <a:t>()</a:t>
            </a:r>
            <a:r>
              <a:rPr lang="en-GB" sz="2000" dirty="0"/>
              <a:t> = associative array = dictionary = hash table = map.</a:t>
            </a:r>
          </a:p>
          <a:p>
            <a:pPr defTabSz="180000">
              <a:tabLst>
                <a:tab pos="180000" algn="l"/>
              </a:tabLst>
            </a:pPr>
            <a:r>
              <a:rPr lang="en-GB" sz="2000" dirty="0"/>
              <a:t>An </a:t>
            </a:r>
            <a:r>
              <a:rPr lang="en-GB" sz="2000" b="1" dirty="0"/>
              <a:t>array</a:t>
            </a:r>
            <a:r>
              <a:rPr lang="en-GB" sz="2000" dirty="0"/>
              <a:t> in which the </a:t>
            </a:r>
            <a:r>
              <a:rPr lang="en-GB" sz="2000" b="1" dirty="0"/>
              <a:t>indices are not necessarily integers </a:t>
            </a:r>
            <a:r>
              <a:rPr lang="en-GB" sz="2000" dirty="0"/>
              <a:t>– most commonly </a:t>
            </a:r>
            <a:r>
              <a:rPr lang="en-GB" sz="2000" b="1" dirty="0"/>
              <a:t>strings</a:t>
            </a:r>
            <a:r>
              <a:rPr lang="en-GB" sz="2000" dirty="0"/>
              <a:t>.</a:t>
            </a:r>
          </a:p>
          <a:p>
            <a:pPr marL="0" indent="0" defTabSz="180000">
              <a:buNone/>
              <a:tabLst>
                <a:tab pos="180000" algn="l"/>
              </a:tabLst>
            </a:pPr>
            <a:r>
              <a:rPr lang="en-GB" sz="2000" dirty="0"/>
              <a:t>			</a:t>
            </a:r>
            <a:r>
              <a:rPr lang="en-GB" sz="2000" dirty="0" err="1"/>
              <a:t>asarray</a:t>
            </a:r>
            <a:r>
              <a:rPr lang="en-GB" sz="2000" dirty="0"/>
              <a:t>[“key”] = value,                 e.g.		price[“Orange juice”] = 1.25				price[“Apple juice”] = 1.00</a:t>
            </a:r>
          </a:p>
          <a:p>
            <a:pPr defTabSz="180000">
              <a:spcBef>
                <a:spcPts val="1800"/>
              </a:spcBef>
              <a:tabLst>
                <a:tab pos="180000" algn="l"/>
              </a:tabLst>
            </a:pPr>
            <a:r>
              <a:rPr lang="en-GB" sz="2000" dirty="0"/>
              <a:t>Two </a:t>
            </a:r>
            <a:r>
              <a:rPr lang="en-GB" sz="2000" b="1" dirty="0"/>
              <a:t>very useful properties </a:t>
            </a:r>
            <a:r>
              <a:rPr lang="en-GB" sz="2000" dirty="0"/>
              <a:t>for </a:t>
            </a:r>
            <a:r>
              <a:rPr lang="en-GB" sz="2000" b="1" dirty="0"/>
              <a:t>mapping codes</a:t>
            </a:r>
            <a:r>
              <a:rPr lang="en-GB" sz="2000" dirty="0"/>
              <a:t>:</a:t>
            </a:r>
          </a:p>
          <a:p>
            <a:pPr marL="0" indent="0" defTabSz="180000">
              <a:buNone/>
              <a:tabLst>
                <a:tab pos="180000" algn="l"/>
              </a:tabLst>
            </a:pPr>
            <a:r>
              <a:rPr lang="en-GB" sz="2000" dirty="0"/>
              <a:t>	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+mj-lt"/>
              </a:rPr>
              <a:t> 		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+mj-lt"/>
              </a:rPr>
              <a:t>①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+mj-lt"/>
              </a:rPr>
              <a:t>	</a:t>
            </a:r>
            <a:r>
              <a:rPr lang="en-GB" sz="2000" b="1" dirty="0"/>
              <a:t>Very fast </a:t>
            </a:r>
            <a:r>
              <a:rPr lang="en-GB" sz="2000" dirty="0"/>
              <a:t>retrieval (~ instantaneous if number of keys &lt; 10</a:t>
            </a:r>
            <a:r>
              <a:rPr lang="en-GB" sz="2000" baseline="30000" dirty="0"/>
              <a:t>7</a:t>
            </a:r>
            <a:r>
              <a:rPr lang="en-GB" sz="2000" dirty="0"/>
              <a:t>) </a:t>
            </a:r>
          </a:p>
          <a:p>
            <a:pPr marL="0" indent="0" defTabSz="180000">
              <a:buNone/>
              <a:tabLst>
                <a:tab pos="180000" algn="l"/>
              </a:tabLst>
            </a:pPr>
            <a:r>
              <a:rPr lang="en-GB" sz="2000" b="0" i="0" dirty="0">
                <a:solidFill>
                  <a:srgbClr val="000000"/>
                </a:solidFill>
                <a:effectLst/>
                <a:latin typeface="+mj-lt"/>
              </a:rPr>
              <a:t>			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+mj-lt"/>
              </a:rPr>
              <a:t>②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+mj-lt"/>
              </a:rPr>
              <a:t>	C</a:t>
            </a:r>
            <a:r>
              <a:rPr lang="en-GB" sz="2000" dirty="0"/>
              <a:t>an </a:t>
            </a:r>
            <a:r>
              <a:rPr lang="en-GB" sz="2000" b="1" dirty="0"/>
              <a:t>set behaviour </a:t>
            </a:r>
            <a:r>
              <a:rPr lang="en-GB" sz="2000" dirty="0"/>
              <a:t>if </a:t>
            </a:r>
            <a:r>
              <a:rPr lang="en-GB" sz="2000" b="1" dirty="0"/>
              <a:t>key does not exist </a:t>
            </a:r>
            <a:r>
              <a:rPr lang="en-GB" sz="2000" i="1" dirty="0"/>
              <a:t>(</a:t>
            </a:r>
            <a:r>
              <a:rPr lang="en-GB" sz="2000" i="1" dirty="0" err="1"/>
              <a:t>notfound</a:t>
            </a:r>
            <a:r>
              <a:rPr lang="en-GB" sz="2000" i="1" dirty="0"/>
              <a:t>),</a:t>
            </a:r>
            <a:r>
              <a:rPr lang="en-GB" sz="2000" dirty="0"/>
              <a:t> e.g. return a null string (“”).</a:t>
            </a:r>
          </a:p>
          <a:p>
            <a:pPr marL="0" indent="0" defTabSz="180000">
              <a:buNone/>
              <a:tabLst>
                <a:tab pos="180000" algn="l"/>
              </a:tabLst>
            </a:pPr>
            <a:endParaRPr lang="en-GB" sz="100" dirty="0"/>
          </a:p>
          <a:p>
            <a:pPr marL="0" indent="0" defTabSz="180000">
              <a:buNone/>
              <a:tabLst>
                <a:tab pos="180000" algn="l"/>
              </a:tabLst>
            </a:pPr>
            <a:r>
              <a:rPr lang="en-GB" sz="2000" b="1" dirty="0"/>
              <a:t>Brief review of syntax</a:t>
            </a:r>
            <a:r>
              <a:rPr lang="en-GB" sz="2000" dirty="0"/>
              <a:t>:</a:t>
            </a:r>
          </a:p>
          <a:p>
            <a:pPr marL="0" indent="0" defTabSz="180000">
              <a:buNone/>
              <a:tabLst>
                <a:tab pos="180000" algn="l"/>
              </a:tabLst>
            </a:pPr>
            <a:r>
              <a:rPr lang="en-GB" sz="1800" dirty="0">
                <a:latin typeface="Cascadia Code" panose="020B0609020000020004" pitchFamily="49" charset="0"/>
                <a:cs typeface="Cascadia Code" panose="020B0609020000020004" pitchFamily="49" charset="0"/>
              </a:rPr>
              <a:t>						</a:t>
            </a:r>
            <a:r>
              <a:rPr lang="en-GB" sz="1800" i="1" dirty="0">
                <a:latin typeface="Cascadia Code" panose="020B0609020000020004" pitchFamily="49" charset="0"/>
                <a:cs typeface="Cascadia Code" panose="020B0609020000020004" pitchFamily="49" charset="0"/>
              </a:rPr>
              <a:t>A</a:t>
            </a:r>
            <a:r>
              <a:rPr lang="en-GB" sz="1800" dirty="0">
                <a:latin typeface="Cascadia Code" panose="020B0609020000020004" pitchFamily="49" charset="0"/>
                <a:cs typeface="Cascadia Code" panose="020B0609020000020004" pitchFamily="49" charset="0"/>
              </a:rPr>
              <a:t> = </a:t>
            </a:r>
            <a:r>
              <a:rPr lang="en-GB" sz="1800"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asarray_create</a:t>
            </a:r>
            <a:r>
              <a:rPr lang="en-GB" sz="1800" dirty="0">
                <a:latin typeface="Cascadia Code" panose="020B0609020000020004" pitchFamily="49" charset="0"/>
                <a:cs typeface="Cascadia Code" panose="020B0609020000020004" pitchFamily="49" charset="0"/>
              </a:rPr>
              <a:t>()												</a:t>
            </a:r>
            <a:r>
              <a:rPr lang="en-GB" sz="1800" i="1" dirty="0">
                <a:latin typeface="Cascadia Code" panose="020B0609020000020004" pitchFamily="49" charset="0"/>
                <a:cs typeface="Cascadia Code" panose="020B0609020000020004" pitchFamily="49" charset="0"/>
              </a:rPr>
              <a:t>declare A</a:t>
            </a:r>
            <a:endParaRPr lang="en-GB" sz="1800" dirty="0"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pPr marL="0" indent="0" defTabSz="180000">
              <a:buNone/>
              <a:tabLst>
                <a:tab pos="180000" algn="l"/>
              </a:tabLst>
            </a:pPr>
            <a:r>
              <a:rPr lang="en-GB" sz="1800" dirty="0">
                <a:latin typeface="Cascadia Code" panose="020B0609020000020004" pitchFamily="49" charset="0"/>
                <a:cs typeface="Cascadia Code" panose="020B0609020000020004" pitchFamily="49" charset="0"/>
              </a:rPr>
              <a:t>						</a:t>
            </a:r>
            <a:r>
              <a:rPr lang="en-GB" sz="1800"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asarray</a:t>
            </a:r>
            <a:r>
              <a:rPr lang="en-GB" sz="1800" dirty="0">
                <a:latin typeface="Cascadia Code" panose="020B0609020000020004" pitchFamily="49" charset="0"/>
                <a:cs typeface="Cascadia Code" panose="020B0609020000020004" pitchFamily="49" charset="0"/>
              </a:rPr>
              <a:t>(</a:t>
            </a:r>
            <a:r>
              <a:rPr lang="en-GB" sz="1800" i="1" dirty="0">
                <a:latin typeface="Cascadia Code" panose="020B0609020000020004" pitchFamily="49" charset="0"/>
                <a:cs typeface="Cascadia Code" panose="020B0609020000020004" pitchFamily="49" charset="0"/>
              </a:rPr>
              <a:t>A</a:t>
            </a:r>
            <a:r>
              <a:rPr lang="en-GB" sz="1800" dirty="0">
                <a:latin typeface="Cascadia Code" panose="020B0609020000020004" pitchFamily="49" charset="0"/>
                <a:cs typeface="Cascadia Code" panose="020B0609020000020004" pitchFamily="49" charset="0"/>
              </a:rPr>
              <a:t>, </a:t>
            </a:r>
            <a:r>
              <a:rPr lang="en-GB" sz="1800" i="1" dirty="0">
                <a:latin typeface="Cascadia Code" panose="020B0609020000020004" pitchFamily="49" charset="0"/>
                <a:cs typeface="Cascadia Code" panose="020B0609020000020004" pitchFamily="49" charset="0"/>
              </a:rPr>
              <a:t>key</a:t>
            </a:r>
            <a:r>
              <a:rPr lang="en-GB" sz="1800" dirty="0">
                <a:latin typeface="Cascadia Code" panose="020B0609020000020004" pitchFamily="49" charset="0"/>
                <a:cs typeface="Cascadia Code" panose="020B0609020000020004" pitchFamily="49" charset="0"/>
              </a:rPr>
              <a:t>, </a:t>
            </a:r>
            <a:r>
              <a:rPr lang="en-GB" sz="1800" i="1" dirty="0">
                <a:latin typeface="Cascadia Code" panose="020B0609020000020004" pitchFamily="49" charset="0"/>
                <a:cs typeface="Cascadia Code" panose="020B0609020000020004" pitchFamily="49" charset="0"/>
              </a:rPr>
              <a:t>a</a:t>
            </a:r>
            <a:r>
              <a:rPr lang="en-GB" sz="1800" dirty="0">
                <a:latin typeface="Cascadia Code" panose="020B0609020000020004" pitchFamily="49" charset="0"/>
                <a:cs typeface="Cascadia Code" panose="020B0609020000020004" pitchFamily="49" charset="0"/>
              </a:rPr>
              <a:t>)													A[key] = </a:t>
            </a:r>
            <a:r>
              <a:rPr lang="en-GB" sz="1800" i="1" dirty="0">
                <a:latin typeface="Cascadia Code" panose="020B0609020000020004" pitchFamily="49" charset="0"/>
                <a:cs typeface="Cascadia Code" panose="020B0609020000020004" pitchFamily="49" charset="0"/>
              </a:rPr>
              <a:t>a</a:t>
            </a:r>
          </a:p>
          <a:p>
            <a:pPr marL="0" indent="0" defTabSz="180000">
              <a:buNone/>
              <a:tabLst>
                <a:tab pos="180000" algn="l"/>
              </a:tabLst>
            </a:pPr>
            <a:r>
              <a:rPr lang="en-GB" sz="1800" dirty="0">
                <a:latin typeface="Cascadia Code" panose="020B0609020000020004" pitchFamily="49" charset="0"/>
                <a:cs typeface="Cascadia Code" panose="020B0609020000020004" pitchFamily="49" charset="0"/>
              </a:rPr>
              <a:t>						a = </a:t>
            </a:r>
            <a:r>
              <a:rPr lang="en-GB" sz="1800"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asarray</a:t>
            </a:r>
            <a:r>
              <a:rPr lang="en-GB" sz="1800" dirty="0">
                <a:latin typeface="Cascadia Code" panose="020B0609020000020004" pitchFamily="49" charset="0"/>
                <a:cs typeface="Cascadia Code" panose="020B0609020000020004" pitchFamily="49" charset="0"/>
              </a:rPr>
              <a:t>(</a:t>
            </a:r>
            <a:r>
              <a:rPr lang="en-GB" sz="1800" i="1" dirty="0">
                <a:latin typeface="Cascadia Code" panose="020B0609020000020004" pitchFamily="49" charset="0"/>
                <a:cs typeface="Cascadia Code" panose="020B0609020000020004" pitchFamily="49" charset="0"/>
              </a:rPr>
              <a:t>A</a:t>
            </a:r>
            <a:r>
              <a:rPr lang="en-GB" sz="1800" dirty="0">
                <a:latin typeface="Cascadia Code" panose="020B0609020000020004" pitchFamily="49" charset="0"/>
                <a:cs typeface="Cascadia Code" panose="020B0609020000020004" pitchFamily="49" charset="0"/>
              </a:rPr>
              <a:t>, </a:t>
            </a:r>
            <a:r>
              <a:rPr lang="en-GB" sz="1800" i="1" dirty="0">
                <a:latin typeface="Cascadia Code" panose="020B0609020000020004" pitchFamily="49" charset="0"/>
                <a:cs typeface="Cascadia Code" panose="020B0609020000020004" pitchFamily="49" charset="0"/>
              </a:rPr>
              <a:t>key</a:t>
            </a:r>
            <a:r>
              <a:rPr lang="en-GB" sz="1800" dirty="0">
                <a:latin typeface="Cascadia Code" panose="020B0609020000020004" pitchFamily="49" charset="0"/>
                <a:cs typeface="Cascadia Code" panose="020B0609020000020004" pitchFamily="49" charset="0"/>
              </a:rPr>
              <a:t>) 												a = A[</a:t>
            </a:r>
            <a:r>
              <a:rPr lang="en-GB" sz="1800" i="1" dirty="0">
                <a:latin typeface="Cascadia Code" panose="020B0609020000020004" pitchFamily="49" charset="0"/>
                <a:cs typeface="Cascadia Code" panose="020B0609020000020004" pitchFamily="49" charset="0"/>
              </a:rPr>
              <a:t>key</a:t>
            </a:r>
            <a:r>
              <a:rPr lang="en-GB" sz="1800" dirty="0">
                <a:latin typeface="Cascadia Code" panose="020B0609020000020004" pitchFamily="49" charset="0"/>
                <a:cs typeface="Cascadia Code" panose="020B0609020000020004" pitchFamily="49" charset="0"/>
              </a:rPr>
              <a:t>] or a</a:t>
            </a:r>
            <a:r>
              <a:rPr lang="en-GB" sz="1800" i="1" dirty="0">
                <a:latin typeface="Cascadia Code" panose="020B0609020000020004" pitchFamily="49" charset="0"/>
                <a:cs typeface="Cascadia Code" panose="020B0609020000020004" pitchFamily="49" charset="0"/>
              </a:rPr>
              <a:t> = </a:t>
            </a:r>
            <a:r>
              <a:rPr lang="en-GB" sz="1800" i="1"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notfound</a:t>
            </a:r>
            <a:endParaRPr lang="en-GB" sz="1800" i="1" dirty="0"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pPr marL="0" indent="0" defTabSz="180000">
              <a:buNone/>
              <a:tabLst>
                <a:tab pos="180000" algn="l"/>
              </a:tabLst>
            </a:pPr>
            <a:r>
              <a:rPr lang="en-GB" sz="1800" i="1" dirty="0">
                <a:latin typeface="Cascadia Code" panose="020B0609020000020004" pitchFamily="49" charset="0"/>
                <a:cs typeface="Cascadia Code" panose="020B0609020000020004" pitchFamily="49" charset="0"/>
              </a:rPr>
              <a:t>				</a:t>
            </a:r>
            <a:r>
              <a:rPr lang="en-GB" sz="1800" dirty="0">
                <a:latin typeface="Cascadia Code" panose="020B0609020000020004" pitchFamily="49" charset="0"/>
                <a:cs typeface="Cascadia Code" panose="020B0609020000020004" pitchFamily="49" charset="0"/>
              </a:rPr>
              <a:t>		</a:t>
            </a:r>
            <a:r>
              <a:rPr lang="en-GB" sz="1800"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asarray_remove</a:t>
            </a:r>
            <a:r>
              <a:rPr lang="en-GB" sz="1800" i="1" dirty="0">
                <a:latin typeface="Cascadia Code" panose="020B0609020000020004" pitchFamily="49" charset="0"/>
                <a:cs typeface="Cascadia Code" panose="020B0609020000020004" pitchFamily="49" charset="0"/>
              </a:rPr>
              <a:t>(A, key)</a:t>
            </a:r>
            <a:r>
              <a:rPr lang="en-GB" sz="1800" dirty="0">
                <a:latin typeface="Cascadia Code" panose="020B0609020000020004" pitchFamily="49" charset="0"/>
                <a:cs typeface="Cascadia Code" panose="020B0609020000020004" pitchFamily="49" charset="0"/>
              </a:rPr>
              <a:t>										</a:t>
            </a:r>
            <a:r>
              <a:rPr lang="en-GB" sz="1800" i="1" dirty="0">
                <a:latin typeface="Cascadia Code" panose="020B0609020000020004" pitchFamily="49" charset="0"/>
                <a:cs typeface="Cascadia Code" panose="020B0609020000020004" pitchFamily="49" charset="0"/>
              </a:rPr>
              <a:t>delete</a:t>
            </a:r>
            <a:r>
              <a:rPr lang="en-GB" sz="1800" dirty="0">
                <a:latin typeface="Cascadia Code" panose="020B0609020000020004" pitchFamily="49" charset="0"/>
                <a:cs typeface="Cascadia Code" panose="020B0609020000020004" pitchFamily="49" charset="0"/>
              </a:rPr>
              <a:t> A[</a:t>
            </a:r>
            <a:r>
              <a:rPr lang="en-GB" sz="1800" i="1" dirty="0">
                <a:latin typeface="Cascadia Code" panose="020B0609020000020004" pitchFamily="49" charset="0"/>
                <a:cs typeface="Cascadia Code" panose="020B0609020000020004" pitchFamily="49" charset="0"/>
              </a:rPr>
              <a:t>key</a:t>
            </a:r>
            <a:r>
              <a:rPr lang="en-GB" sz="1800" dirty="0">
                <a:latin typeface="Cascadia Code" panose="020B0609020000020004" pitchFamily="49" charset="0"/>
                <a:cs typeface="Cascadia Code" panose="020B0609020000020004" pitchFamily="49" charset="0"/>
              </a:rPr>
              <a:t>] if it exists</a:t>
            </a:r>
          </a:p>
          <a:p>
            <a:pPr marL="0" indent="0" defTabSz="180000">
              <a:buNone/>
              <a:tabLst>
                <a:tab pos="180000" algn="l"/>
              </a:tabLst>
            </a:pPr>
            <a:r>
              <a:rPr lang="en-GB" sz="1800" dirty="0">
                <a:latin typeface="Cascadia Code" panose="020B0609020000020004" pitchFamily="49" charset="0"/>
                <a:cs typeface="Cascadia Code" panose="020B0609020000020004" pitchFamily="49" charset="0"/>
              </a:rPr>
              <a:t>						</a:t>
            </a:r>
            <a:r>
              <a:rPr lang="en-GB" sz="1800"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asarray_notfound</a:t>
            </a:r>
            <a:r>
              <a:rPr lang="en-GB" sz="1800" dirty="0">
                <a:latin typeface="Cascadia Code" panose="020B0609020000020004" pitchFamily="49" charset="0"/>
                <a:cs typeface="Cascadia Code" panose="020B0609020000020004" pitchFamily="49" charset="0"/>
              </a:rPr>
              <a:t>(A, </a:t>
            </a:r>
            <a:r>
              <a:rPr lang="en-GB" sz="1800" i="1"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notfound</a:t>
            </a:r>
            <a:r>
              <a:rPr lang="en-GB" sz="1800" dirty="0">
                <a:latin typeface="Cascadia Code" panose="020B0609020000020004" pitchFamily="49" charset="0"/>
                <a:cs typeface="Cascadia Code" panose="020B0609020000020004" pitchFamily="49" charset="0"/>
              </a:rPr>
              <a:t>)					set </a:t>
            </a:r>
            <a:r>
              <a:rPr lang="en-GB" sz="1800" i="1"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notfound</a:t>
            </a:r>
            <a:r>
              <a:rPr lang="en-GB" sz="1800" dirty="0">
                <a:latin typeface="Cascadia Code" panose="020B0609020000020004" pitchFamily="49" charset="0"/>
                <a:cs typeface="Cascadia Code" panose="020B0609020000020004" pitchFamily="49" charset="0"/>
              </a:rPr>
              <a:t> value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20D5A9F-9A83-7341-34F0-87D9D2B122F7}"/>
              </a:ext>
            </a:extLst>
          </p:cNvPr>
          <p:cNvSpPr txBox="1">
            <a:spLocks/>
          </p:cNvSpPr>
          <p:nvPr/>
        </p:nvSpPr>
        <p:spPr>
          <a:xfrm>
            <a:off x="7367540" y="6369143"/>
            <a:ext cx="4819650" cy="343235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ptos" panose="020B00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54013" algn="r" defTabSz="180000">
              <a:spcBef>
                <a:spcPts val="0"/>
              </a:spcBef>
              <a:buNone/>
            </a:pPr>
            <a:r>
              <a:rPr lang="en-GB" sz="1800" i="0" dirty="0">
                <a:solidFill>
                  <a:srgbClr val="000000"/>
                </a:solidFill>
                <a:effectLst/>
                <a:latin typeface="+mj-lt"/>
              </a:rPr>
              <a:t>*class-based interface also available</a:t>
            </a:r>
            <a:endParaRPr lang="en-GB" sz="1800" dirty="0">
              <a:latin typeface="+mj-lt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336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657DB-E7D2-4F05-F999-707573A86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Using </a:t>
            </a:r>
            <a:r>
              <a:rPr lang="en-GB" dirty="0" err="1"/>
              <a:t>asarray</a:t>
            </a:r>
            <a:r>
              <a:rPr lang="en-GB" dirty="0"/>
              <a:t>() to map codes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B7827F0-D387-96E2-9B62-1FB603E53AF0}"/>
              </a:ext>
            </a:extLst>
          </p:cNvPr>
          <p:cNvSpPr txBox="1">
            <a:spLocks/>
          </p:cNvSpPr>
          <p:nvPr/>
        </p:nvSpPr>
        <p:spPr>
          <a:xfrm>
            <a:off x="5837311" y="1583413"/>
            <a:ext cx="4971724" cy="31393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ptos" panose="020B00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GB" sz="1600" dirty="0">
                <a:latin typeface="+mj-lt"/>
              </a:rPr>
              <a:t>Text files containing lists of codes (one per line) </a:t>
            </a:r>
            <a:endParaRPr lang="en-GB" sz="1600" dirty="0"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CDE9B88-EACD-393A-0398-F711022DFFBC}"/>
              </a:ext>
            </a:extLst>
          </p:cNvPr>
          <p:cNvSpPr txBox="1">
            <a:spLocks/>
          </p:cNvSpPr>
          <p:nvPr/>
        </p:nvSpPr>
        <p:spPr>
          <a:xfrm>
            <a:off x="63402" y="1799049"/>
            <a:ext cx="5103494" cy="648126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ptos" panose="020B00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54013" defTabSz="180000">
              <a:spcBef>
                <a:spcPts val="0"/>
              </a:spcBef>
              <a:buNone/>
            </a:pPr>
            <a:r>
              <a:rPr lang="en-GB" sz="2000" b="0" i="0" dirty="0">
                <a:solidFill>
                  <a:srgbClr val="000000"/>
                </a:solidFill>
                <a:effectLst/>
                <a:latin typeface="+mj-lt"/>
              </a:rPr>
              <a:t>①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	</a:t>
            </a:r>
            <a:r>
              <a:rPr lang="en-GB" sz="2000" b="1" dirty="0">
                <a:latin typeface="+mj-lt"/>
              </a:rPr>
              <a:t>Mata</a:t>
            </a:r>
            <a:r>
              <a:rPr lang="en-GB" sz="2000" dirty="0">
                <a:latin typeface="+mj-lt"/>
              </a:rPr>
              <a:t> function </a:t>
            </a:r>
            <a:r>
              <a:rPr lang="en-GB" sz="2000" b="1" dirty="0">
                <a:latin typeface="+mj-lt"/>
              </a:rPr>
              <a:t>reads</a:t>
            </a:r>
            <a:r>
              <a:rPr lang="en-GB" sz="2000" dirty="0">
                <a:latin typeface="+mj-lt"/>
              </a:rPr>
              <a:t> and </a:t>
            </a:r>
            <a:r>
              <a:rPr lang="en-GB" sz="2000" b="1" dirty="0">
                <a:latin typeface="+mj-lt"/>
              </a:rPr>
              <a:t>parses</a:t>
            </a:r>
            <a:r>
              <a:rPr lang="en-GB" sz="2000" dirty="0">
                <a:latin typeface="+mj-lt"/>
              </a:rPr>
              <a:t> </a:t>
            </a:r>
            <a:r>
              <a:rPr lang="en-GB" sz="2000" b="1" dirty="0">
                <a:latin typeface="+mj-lt"/>
              </a:rPr>
              <a:t>text</a:t>
            </a:r>
            <a:r>
              <a:rPr lang="en-GB" sz="2000" dirty="0">
                <a:latin typeface="+mj-lt"/>
              </a:rPr>
              <a:t> </a:t>
            </a:r>
            <a:r>
              <a:rPr lang="en-GB" sz="2000" b="1" dirty="0">
                <a:latin typeface="+mj-lt"/>
              </a:rPr>
              <a:t>files</a:t>
            </a:r>
            <a:r>
              <a:rPr lang="en-GB" sz="2000" dirty="0">
                <a:latin typeface="+mj-lt"/>
              </a:rPr>
              <a:t> containing </a:t>
            </a:r>
            <a:r>
              <a:rPr lang="en-GB" sz="2000" b="1" dirty="0">
                <a:latin typeface="+mj-lt"/>
              </a:rPr>
              <a:t>code definitions </a:t>
            </a:r>
            <a:r>
              <a:rPr lang="en-GB" sz="2000" dirty="0">
                <a:latin typeface="+mj-lt"/>
              </a:rPr>
              <a:t>into a </a:t>
            </a:r>
            <a:r>
              <a:rPr lang="en-GB" sz="2000" i="1" dirty="0" err="1">
                <a:latin typeface="+mj-lt"/>
              </a:rPr>
              <a:t>colvector</a:t>
            </a:r>
            <a:r>
              <a:rPr lang="en-GB" sz="2000" i="1" dirty="0">
                <a:latin typeface="+mj-lt"/>
              </a:rPr>
              <a:t>.</a:t>
            </a:r>
            <a:endParaRPr lang="en-GB" sz="2000" dirty="0">
              <a:latin typeface="+mj-lt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34B6767F-7D9F-57D2-8539-BFC03B0635E9}"/>
              </a:ext>
            </a:extLst>
          </p:cNvPr>
          <p:cNvSpPr txBox="1">
            <a:spLocks/>
          </p:cNvSpPr>
          <p:nvPr/>
        </p:nvSpPr>
        <p:spPr>
          <a:xfrm>
            <a:off x="5397092" y="1834688"/>
            <a:ext cx="5852159" cy="31393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ptos" panose="020B00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GB" sz="1600" dirty="0">
                <a:latin typeface="+mj-lt"/>
                <a:ea typeface="Cascadia Code" panose="020B0609020000020004" pitchFamily="49" charset="0"/>
                <a:cs typeface="Cascadia Code" panose="020B0609020000020004" pitchFamily="49" charset="0"/>
              </a:rPr>
              <a:t>File prefix used as variable name: no spaces permitted.</a:t>
            </a:r>
            <a:endParaRPr lang="en-GB" sz="1600" dirty="0"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2D30F84-4C03-7FC2-5DFF-9840F4DC8827}"/>
              </a:ext>
            </a:extLst>
          </p:cNvPr>
          <p:cNvSpPr txBox="1">
            <a:spLocks/>
          </p:cNvSpPr>
          <p:nvPr/>
        </p:nvSpPr>
        <p:spPr>
          <a:xfrm>
            <a:off x="39769" y="4969023"/>
            <a:ext cx="5011516" cy="92512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ptos" panose="020B00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54013" defTabSz="180000">
              <a:spcBef>
                <a:spcPts val="0"/>
              </a:spcBef>
              <a:buNone/>
            </a:pPr>
            <a:r>
              <a:rPr lang="en-GB" sz="2000" b="0" i="0" dirty="0">
                <a:solidFill>
                  <a:srgbClr val="000000"/>
                </a:solidFill>
                <a:effectLst/>
                <a:latin typeface="+mj-lt"/>
              </a:rPr>
              <a:t>③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	A </a:t>
            </a:r>
            <a:r>
              <a:rPr lang="en-GB" sz="2000" b="1" dirty="0">
                <a:solidFill>
                  <a:srgbClr val="000000"/>
                </a:solidFill>
                <a:latin typeface="+mj-lt"/>
              </a:rPr>
              <a:t>view 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of </a:t>
            </a:r>
            <a:r>
              <a:rPr lang="en-GB" sz="2000" b="1" dirty="0">
                <a:solidFill>
                  <a:srgbClr val="000000"/>
                </a:solidFill>
                <a:latin typeface="+mj-lt"/>
              </a:rPr>
              <a:t>all </a:t>
            </a:r>
            <a:r>
              <a:rPr lang="en-GB" sz="2000" b="1" dirty="0" err="1">
                <a:solidFill>
                  <a:srgbClr val="000000"/>
                </a:solidFill>
                <a:latin typeface="+mj-lt"/>
              </a:rPr>
              <a:t>nonmissing</a:t>
            </a:r>
            <a:r>
              <a:rPr lang="en-GB" sz="2000" b="1" dirty="0">
                <a:solidFill>
                  <a:srgbClr val="000000"/>
                </a:solidFill>
                <a:latin typeface="+mj-lt"/>
              </a:rPr>
              <a:t> codes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to be mapped is created. Each code is used to </a:t>
            </a:r>
            <a:r>
              <a:rPr lang="en-GB" sz="2000" b="1" dirty="0">
                <a:solidFill>
                  <a:srgbClr val="000000"/>
                </a:solidFill>
                <a:latin typeface="+mj-lt"/>
              </a:rPr>
              <a:t>query the associative array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.</a:t>
            </a:r>
            <a:r>
              <a:rPr lang="en-GB" sz="2000" b="1" dirty="0">
                <a:solidFill>
                  <a:srgbClr val="000000"/>
                </a:solidFill>
                <a:latin typeface="+mj-lt"/>
              </a:rPr>
              <a:t> </a:t>
            </a:r>
            <a:endParaRPr lang="en-GB" sz="2000" b="1" dirty="0">
              <a:latin typeface="+mj-lt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4758EAD-CD7B-FDB4-666D-A77E6E7ADA06}"/>
              </a:ext>
            </a:extLst>
          </p:cNvPr>
          <p:cNvSpPr txBox="1">
            <a:spLocks/>
          </p:cNvSpPr>
          <p:nvPr/>
        </p:nvSpPr>
        <p:spPr>
          <a:xfrm>
            <a:off x="74408" y="2513295"/>
            <a:ext cx="5092488" cy="1202124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ptos" panose="020B00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54013" defTabSz="180000">
              <a:spcBef>
                <a:spcPts val="0"/>
              </a:spcBef>
              <a:buNone/>
            </a:pPr>
            <a:r>
              <a:rPr lang="en-GB" sz="2000" b="0" i="0" dirty="0">
                <a:solidFill>
                  <a:srgbClr val="000000"/>
                </a:solidFill>
                <a:effectLst/>
                <a:latin typeface="+mj-lt"/>
              </a:rPr>
              <a:t>②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	A</a:t>
            </a:r>
            <a:r>
              <a:rPr lang="en-GB" sz="2000" dirty="0">
                <a:latin typeface="+mj-lt"/>
              </a:rPr>
              <a:t> single, ‘master’ </a:t>
            </a:r>
            <a:r>
              <a:rPr lang="en-GB" sz="2000" b="1" dirty="0">
                <a:latin typeface="+mj-lt"/>
              </a:rPr>
              <a:t>lookup associative array </a:t>
            </a:r>
            <a:r>
              <a:rPr lang="en-GB" sz="2000" dirty="0">
                <a:latin typeface="+mj-lt"/>
              </a:rPr>
              <a:t>is declared (</a:t>
            </a:r>
            <a:r>
              <a:rPr lang="en-GB" sz="2000" i="1" dirty="0">
                <a:latin typeface="Cascadia Code" panose="020B0609020000020004" pitchFamily="49" charset="0"/>
                <a:cs typeface="Cascadia Code" panose="020B0609020000020004" pitchFamily="49" charset="0"/>
              </a:rPr>
              <a:t>A</a:t>
            </a:r>
            <a:r>
              <a:rPr lang="en-GB" sz="2000" dirty="0">
                <a:latin typeface="+mj-lt"/>
              </a:rPr>
              <a:t>). </a:t>
            </a:r>
            <a:r>
              <a:rPr lang="en-GB" sz="2000" i="1" dirty="0">
                <a:latin typeface="Cascadia Code" panose="020B0609020000020004" pitchFamily="49" charset="0"/>
                <a:cs typeface="Cascadia Code" panose="020B0609020000020004" pitchFamily="49" charset="0"/>
              </a:rPr>
              <a:t>A</a:t>
            </a:r>
            <a:r>
              <a:rPr lang="en-GB" sz="2000" dirty="0">
                <a:latin typeface="+mj-lt"/>
              </a:rPr>
              <a:t> stores the </a:t>
            </a:r>
            <a:r>
              <a:rPr lang="en-GB" sz="2000" b="1" dirty="0">
                <a:latin typeface="+mj-lt"/>
              </a:rPr>
              <a:t>variable(s) </a:t>
            </a:r>
            <a:r>
              <a:rPr lang="en-GB" sz="2000" dirty="0">
                <a:latin typeface="+mj-lt"/>
              </a:rPr>
              <a:t>to be </a:t>
            </a:r>
            <a:r>
              <a:rPr lang="en-GB" sz="2000" b="1" dirty="0">
                <a:latin typeface="+mj-lt"/>
              </a:rPr>
              <a:t>mapped from a given code</a:t>
            </a:r>
            <a:r>
              <a:rPr lang="en-GB" sz="2000" dirty="0">
                <a:latin typeface="+mj-lt"/>
              </a:rPr>
              <a:t>. This returns a </a:t>
            </a:r>
            <a:r>
              <a:rPr lang="en-GB" sz="2000" b="1" dirty="0">
                <a:latin typeface="+mj-lt"/>
              </a:rPr>
              <a:t>null string </a:t>
            </a:r>
            <a:r>
              <a:rPr lang="en-GB" sz="2000" dirty="0">
                <a:latin typeface="+mj-lt"/>
              </a:rPr>
              <a:t>(“”) if a key is </a:t>
            </a:r>
            <a:r>
              <a:rPr lang="en-GB" sz="2000" b="1" dirty="0">
                <a:latin typeface="+mj-lt"/>
              </a:rPr>
              <a:t>not found</a:t>
            </a:r>
            <a:r>
              <a:rPr lang="en-GB" sz="2000" dirty="0">
                <a:latin typeface="+mj-lt"/>
              </a:rPr>
              <a:t>. </a:t>
            </a:r>
            <a:endParaRPr lang="en-GB" sz="2000" dirty="0">
              <a:latin typeface="+mj-lt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A4A59AD-0043-6272-7CB5-BDB2D339D42A}"/>
              </a:ext>
            </a:extLst>
          </p:cNvPr>
          <p:cNvSpPr txBox="1"/>
          <p:nvPr/>
        </p:nvSpPr>
        <p:spPr>
          <a:xfrm>
            <a:off x="825878" y="3812463"/>
            <a:ext cx="4260047" cy="112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1" dirty="0">
                <a:effectLst/>
                <a:latin typeface="Cascadia Code" panose="020B0609020000020004" pitchFamily="49" charset="0"/>
                <a:cs typeface="Cascadia Code" panose="020B0609020000020004" pitchFamily="49" charset="0"/>
              </a:rPr>
              <a:t>A</a:t>
            </a:r>
            <a:r>
              <a:rPr lang="en-GB" sz="1200" b="0" dirty="0">
                <a:effectLst/>
                <a:latin typeface="Cascadia Code" panose="020B0609020000020004" pitchFamily="49" charset="0"/>
                <a:cs typeface="Cascadia Code" panose="020B0609020000020004" pitchFamily="49" charset="0"/>
              </a:rPr>
              <a:t> = </a:t>
            </a:r>
            <a:r>
              <a:rPr lang="en-GB" sz="1200" b="0" dirty="0" err="1">
                <a:effectLst/>
                <a:latin typeface="Cascadia Code" panose="020B0609020000020004" pitchFamily="49" charset="0"/>
                <a:cs typeface="Cascadia Code" panose="020B0609020000020004" pitchFamily="49" charset="0"/>
              </a:rPr>
              <a:t>asarray_create</a:t>
            </a:r>
            <a:r>
              <a:rPr lang="en-GB" sz="1200" b="0" dirty="0">
                <a:effectLst/>
                <a:latin typeface="Cascadia Code" panose="020B0609020000020004" pitchFamily="49" charset="0"/>
                <a:cs typeface="Cascadia Code" panose="020B0609020000020004" pitchFamily="49" charset="0"/>
              </a:rPr>
              <a:t>()</a:t>
            </a:r>
          </a:p>
          <a:p>
            <a:r>
              <a:rPr lang="en-GB" sz="1200" b="0" dirty="0" err="1">
                <a:effectLst/>
                <a:latin typeface="Cascadia Code" panose="020B0609020000020004" pitchFamily="49" charset="0"/>
                <a:cs typeface="Cascadia Code" panose="020B0609020000020004" pitchFamily="49" charset="0"/>
              </a:rPr>
              <a:t>asarray_notfound</a:t>
            </a:r>
            <a:r>
              <a:rPr lang="en-GB" sz="1200" b="0" dirty="0">
                <a:effectLst/>
                <a:latin typeface="Cascadia Code" panose="020B0609020000020004" pitchFamily="49" charset="0"/>
                <a:cs typeface="Cascadia Code" panose="020B0609020000020004" pitchFamily="49" charset="0"/>
              </a:rPr>
              <a:t>(</a:t>
            </a:r>
            <a:r>
              <a:rPr lang="en-GB" sz="1200" b="0" i="1" dirty="0">
                <a:effectLst/>
                <a:latin typeface="Cascadia Code" panose="020B0609020000020004" pitchFamily="49" charset="0"/>
                <a:cs typeface="Cascadia Code" panose="020B0609020000020004" pitchFamily="49" charset="0"/>
              </a:rPr>
              <a:t>A</a:t>
            </a:r>
            <a:r>
              <a:rPr lang="en-GB" sz="1200" b="0" dirty="0">
                <a:effectLst/>
                <a:latin typeface="Cascadia Code" panose="020B0609020000020004" pitchFamily="49" charset="0"/>
                <a:cs typeface="Cascadia Code" panose="020B0609020000020004" pitchFamily="49" charset="0"/>
              </a:rPr>
              <a:t>, "")</a:t>
            </a:r>
          </a:p>
          <a:p>
            <a:endParaRPr lang="en-GB" sz="700" dirty="0"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pPr defTabSz="180000">
              <a:tabLst>
                <a:tab pos="180000" algn="l"/>
              </a:tabLst>
            </a:pPr>
            <a:r>
              <a:rPr lang="nn-NO" sz="1200" b="0" dirty="0">
                <a:effectLst/>
                <a:latin typeface="Cascadia Code" panose="020B0609020000020004" pitchFamily="49" charset="0"/>
                <a:cs typeface="Cascadia Code" panose="020B0609020000020004" pitchFamily="49" charset="0"/>
              </a:rPr>
              <a:t>for (i = 1; i &lt;= rows(colvector); i++) {</a:t>
            </a:r>
          </a:p>
          <a:p>
            <a:pPr defTabSz="180000">
              <a:tabLst>
                <a:tab pos="180000" algn="l"/>
              </a:tabLst>
            </a:pPr>
            <a:r>
              <a:rPr lang="nn-NO" sz="1200" dirty="0">
                <a:latin typeface="Cascadia Code" panose="020B0609020000020004" pitchFamily="49" charset="0"/>
                <a:cs typeface="Cascadia Code" panose="020B0609020000020004" pitchFamily="49" charset="0"/>
              </a:rPr>
              <a:t>	asarray(</a:t>
            </a:r>
            <a:r>
              <a:rPr lang="nn-NO" sz="1200" i="1" dirty="0">
                <a:latin typeface="Cascadia Code" panose="020B0609020000020004" pitchFamily="49" charset="0"/>
                <a:cs typeface="Cascadia Code" panose="020B0609020000020004" pitchFamily="49" charset="0"/>
              </a:rPr>
              <a:t>A</a:t>
            </a:r>
            <a:r>
              <a:rPr lang="nn-NO" sz="1200" dirty="0">
                <a:latin typeface="Cascadia Code" panose="020B0609020000020004" pitchFamily="49" charset="0"/>
                <a:cs typeface="Cascadia Code" panose="020B0609020000020004" pitchFamily="49" charset="0"/>
              </a:rPr>
              <a:t>, colvector[i], varname)</a:t>
            </a:r>
            <a:endParaRPr lang="nn-NO" sz="1200" b="0" dirty="0">
              <a:effectLst/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pPr defTabSz="180000">
              <a:tabLst>
                <a:tab pos="180000" algn="l"/>
              </a:tabLst>
            </a:pPr>
            <a:r>
              <a:rPr lang="nn-NO" sz="1200" dirty="0">
                <a:latin typeface="Cascadia Code" panose="020B0609020000020004" pitchFamily="49" charset="0"/>
                <a:cs typeface="Cascadia Code" panose="020B0609020000020004" pitchFamily="49" charset="0"/>
              </a:rPr>
              <a:t>}</a:t>
            </a:r>
            <a:endParaRPr lang="nn-NO" sz="1200" b="0" dirty="0">
              <a:effectLst/>
              <a:latin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7F0B0D2-C225-C912-E920-670AA1B698B4}"/>
              </a:ext>
            </a:extLst>
          </p:cNvPr>
          <p:cNvSpPr txBox="1">
            <a:spLocks/>
          </p:cNvSpPr>
          <p:nvPr/>
        </p:nvSpPr>
        <p:spPr>
          <a:xfrm>
            <a:off x="63402" y="1392982"/>
            <a:ext cx="3913918" cy="37112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ptos" panose="020B00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54013" defTabSz="180000">
              <a:spcBef>
                <a:spcPts val="0"/>
              </a:spcBef>
              <a:buNone/>
            </a:pPr>
            <a:r>
              <a:rPr lang="en-GB" sz="2000" b="1" i="0" dirty="0">
                <a:solidFill>
                  <a:srgbClr val="000000"/>
                </a:solidFill>
                <a:effectLst/>
                <a:latin typeface="+mj-lt"/>
              </a:rPr>
              <a:t>Simplified process:</a:t>
            </a:r>
            <a:endParaRPr lang="en-GB" sz="2000" b="1" dirty="0">
              <a:latin typeface="+mj-lt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85" name="Content Placeholder 2">
            <a:extLst>
              <a:ext uri="{FF2B5EF4-FFF2-40B4-BE49-F238E27FC236}">
                <a16:creationId xmlns:a16="http://schemas.microsoft.com/office/drawing/2014/main" id="{2D17D3C1-7B09-2802-1001-EB0647B4C495}"/>
              </a:ext>
            </a:extLst>
          </p:cNvPr>
          <p:cNvSpPr txBox="1">
            <a:spLocks/>
          </p:cNvSpPr>
          <p:nvPr/>
        </p:nvSpPr>
        <p:spPr>
          <a:xfrm>
            <a:off x="9993042" y="3369484"/>
            <a:ext cx="1316393" cy="535531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ptos" panose="020B00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GB" sz="1600" dirty="0" err="1">
                <a:latin typeface="+mj-lt"/>
              </a:rPr>
              <a:t>colvectors</a:t>
            </a:r>
            <a:r>
              <a:rPr lang="en-GB" sz="1600" dirty="0">
                <a:latin typeface="+mj-lt"/>
              </a:rPr>
              <a:t> of each codelist</a:t>
            </a:r>
            <a:endParaRPr lang="en-GB" sz="1600" dirty="0"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3F92452-0693-C38F-1125-36C430054011}"/>
              </a:ext>
            </a:extLst>
          </p:cNvPr>
          <p:cNvSpPr txBox="1"/>
          <p:nvPr/>
        </p:nvSpPr>
        <p:spPr>
          <a:xfrm>
            <a:off x="5700981" y="4332835"/>
            <a:ext cx="2273329" cy="138499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lIns="54000" rIns="54000"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en-GB" sz="1200" b="0" dirty="0">
                <a:effectLst/>
                <a:latin typeface="Cascadia Code" panose="020B0609020000020004" pitchFamily="49" charset="0"/>
                <a:cs typeface="Cascadia Code" panose="020B0609020000020004" pitchFamily="49" charset="0"/>
              </a:rPr>
              <a:t>{</a:t>
            </a:r>
          </a:p>
          <a:p>
            <a:pPr defTabSz="180000">
              <a:tabLst>
                <a:tab pos="180000" algn="l"/>
              </a:tabLst>
            </a:pPr>
            <a:r>
              <a:rPr lang="en-GB" sz="1200" dirty="0">
                <a:latin typeface="Cascadia Code" panose="020B0609020000020004" pitchFamily="49" charset="0"/>
                <a:cs typeface="Cascadia Code" panose="020B0609020000020004" pitchFamily="49" charset="0"/>
              </a:rPr>
              <a:t>	“</a:t>
            </a:r>
            <a:r>
              <a:rPr lang="nn-NO" sz="1200" b="0" dirty="0">
                <a:effectLst/>
                <a:latin typeface="Cascadia Code" panose="020B0609020000020004" pitchFamily="49" charset="0"/>
                <a:cs typeface="Cascadia Code" panose="020B0609020000020004" pitchFamily="49" charset="0"/>
              </a:rPr>
              <a:t>A123</a:t>
            </a:r>
            <a:r>
              <a:rPr lang="en-GB" sz="1200" b="0" dirty="0">
                <a:effectLst/>
                <a:latin typeface="Cascadia Code" panose="020B0609020000020004" pitchFamily="49" charset="0"/>
                <a:cs typeface="Cascadia Code" panose="020B0609020000020004" pitchFamily="49" charset="0"/>
              </a:rPr>
              <a:t>”</a:t>
            </a:r>
            <a:r>
              <a:rPr lang="nn-NO" sz="1200" b="0" dirty="0">
                <a:effectLst/>
                <a:latin typeface="Cascadia Code" panose="020B0609020000020004" pitchFamily="49" charset="0"/>
                <a:cs typeface="Cascadia Code" panose="020B0609020000020004" pitchFamily="49" charset="0"/>
              </a:rPr>
              <a:t>: </a:t>
            </a:r>
            <a:r>
              <a:rPr lang="en-GB" sz="1200" dirty="0">
                <a:latin typeface="Cascadia Code" panose="020B0609020000020004" pitchFamily="49" charset="0"/>
                <a:cs typeface="Cascadia Code" panose="020B0609020000020004" pitchFamily="49" charset="0"/>
              </a:rPr>
              <a:t>“</a:t>
            </a:r>
            <a:r>
              <a:rPr lang="nn-NO" sz="1200" b="0" dirty="0">
                <a:effectLst/>
                <a:latin typeface="Cascadia Code" panose="020B0609020000020004" pitchFamily="49" charset="0"/>
                <a:cs typeface="Cascadia Code" panose="020B0609020000020004" pitchFamily="49" charset="0"/>
              </a:rPr>
              <a:t>htn</a:t>
            </a:r>
            <a:r>
              <a:rPr lang="en-GB" sz="1200" b="0" dirty="0">
                <a:effectLst/>
                <a:latin typeface="Cascadia Code" panose="020B0609020000020004" pitchFamily="49" charset="0"/>
                <a:cs typeface="Cascadia Code" panose="020B0609020000020004" pitchFamily="49" charset="0"/>
              </a:rPr>
              <a:t>”</a:t>
            </a:r>
            <a:r>
              <a:rPr lang="nn-NO" sz="1200" b="0" dirty="0">
                <a:effectLst/>
                <a:latin typeface="Cascadia Code" panose="020B0609020000020004" pitchFamily="49" charset="0"/>
                <a:cs typeface="Cascadia Code" panose="020B0609020000020004" pitchFamily="49" charset="0"/>
              </a:rPr>
              <a:t>,</a:t>
            </a:r>
            <a:endParaRPr lang="en-GB" sz="1200" dirty="0"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pPr defTabSz="180000">
              <a:tabLst>
                <a:tab pos="180000" algn="l"/>
              </a:tabLst>
            </a:pPr>
            <a:r>
              <a:rPr lang="nn-NO" sz="1200" b="0" dirty="0">
                <a:effectLst/>
                <a:latin typeface="Cascadia Code" panose="020B0609020000020004" pitchFamily="49" charset="0"/>
                <a:cs typeface="Cascadia Code" panose="020B0609020000020004" pitchFamily="49" charset="0"/>
              </a:rPr>
              <a:t>	</a:t>
            </a:r>
            <a:r>
              <a:rPr lang="en-GB" sz="1200" dirty="0">
                <a:latin typeface="Cascadia Code" panose="020B0609020000020004" pitchFamily="49" charset="0"/>
                <a:cs typeface="Cascadia Code" panose="020B0609020000020004" pitchFamily="49" charset="0"/>
              </a:rPr>
              <a:t>“</a:t>
            </a:r>
            <a:r>
              <a:rPr lang="nn-NO" sz="1200" b="0" dirty="0">
                <a:effectLst/>
                <a:latin typeface="Cascadia Code" panose="020B0609020000020004" pitchFamily="49" charset="0"/>
                <a:cs typeface="Cascadia Code" panose="020B0609020000020004" pitchFamily="49" charset="0"/>
              </a:rPr>
              <a:t>B456</a:t>
            </a:r>
            <a:r>
              <a:rPr lang="en-GB" sz="1200" b="0" dirty="0">
                <a:effectLst/>
                <a:latin typeface="Cascadia Code" panose="020B0609020000020004" pitchFamily="49" charset="0"/>
                <a:cs typeface="Cascadia Code" panose="020B0609020000020004" pitchFamily="49" charset="0"/>
              </a:rPr>
              <a:t>”</a:t>
            </a:r>
            <a:r>
              <a:rPr lang="nn-NO" sz="1200" b="0" dirty="0">
                <a:effectLst/>
                <a:latin typeface="Cascadia Code" panose="020B0609020000020004" pitchFamily="49" charset="0"/>
                <a:cs typeface="Cascadia Code" panose="020B0609020000020004" pitchFamily="49" charset="0"/>
              </a:rPr>
              <a:t>: </a:t>
            </a:r>
            <a:r>
              <a:rPr lang="en-GB" sz="1200" dirty="0">
                <a:latin typeface="Cascadia Code" panose="020B0609020000020004" pitchFamily="49" charset="0"/>
                <a:cs typeface="Cascadia Code" panose="020B0609020000020004" pitchFamily="49" charset="0"/>
              </a:rPr>
              <a:t>“</a:t>
            </a:r>
            <a:r>
              <a:rPr lang="nn-NO" sz="1200" b="0" dirty="0">
                <a:effectLst/>
                <a:latin typeface="Cascadia Code" panose="020B0609020000020004" pitchFamily="49" charset="0"/>
                <a:cs typeface="Cascadia Code" panose="020B0609020000020004" pitchFamily="49" charset="0"/>
              </a:rPr>
              <a:t>ami</a:t>
            </a:r>
            <a:r>
              <a:rPr lang="en-GB" sz="1200" b="0" dirty="0">
                <a:effectLst/>
                <a:latin typeface="Cascadia Code" panose="020B0609020000020004" pitchFamily="49" charset="0"/>
                <a:cs typeface="Cascadia Code" panose="020B0609020000020004" pitchFamily="49" charset="0"/>
              </a:rPr>
              <a:t>”</a:t>
            </a:r>
            <a:r>
              <a:rPr lang="nn-NO" sz="1200" b="0" dirty="0">
                <a:effectLst/>
                <a:latin typeface="Cascadia Code" panose="020B0609020000020004" pitchFamily="49" charset="0"/>
                <a:cs typeface="Cascadia Code" panose="020B0609020000020004" pitchFamily="49" charset="0"/>
              </a:rPr>
              <a:t>, </a:t>
            </a:r>
          </a:p>
          <a:p>
            <a:pPr defTabSz="180000">
              <a:tabLst>
                <a:tab pos="180000" algn="l"/>
              </a:tabLst>
            </a:pPr>
            <a:r>
              <a:rPr lang="nn-NO" sz="1200" dirty="0">
                <a:latin typeface="Cascadia Code" panose="020B0609020000020004" pitchFamily="49" charset="0"/>
                <a:cs typeface="Cascadia Code" panose="020B0609020000020004" pitchFamily="49" charset="0"/>
              </a:rPr>
              <a:t>	</a:t>
            </a:r>
            <a:r>
              <a:rPr lang="en-GB" sz="1200" dirty="0">
                <a:latin typeface="Cascadia Code" panose="020B0609020000020004" pitchFamily="49" charset="0"/>
                <a:cs typeface="Cascadia Code" panose="020B0609020000020004" pitchFamily="49" charset="0"/>
              </a:rPr>
              <a:t>“</a:t>
            </a:r>
            <a:r>
              <a:rPr lang="nn-NO" sz="1200" b="0" dirty="0">
                <a:effectLst/>
                <a:latin typeface="Cascadia Code" panose="020B0609020000020004" pitchFamily="49" charset="0"/>
                <a:cs typeface="Cascadia Code" panose="020B0609020000020004" pitchFamily="49" charset="0"/>
              </a:rPr>
              <a:t>C789</a:t>
            </a:r>
            <a:r>
              <a:rPr lang="en-GB" sz="1200" b="0" dirty="0">
                <a:effectLst/>
                <a:latin typeface="Cascadia Code" panose="020B0609020000020004" pitchFamily="49" charset="0"/>
                <a:cs typeface="Cascadia Code" panose="020B0609020000020004" pitchFamily="49" charset="0"/>
              </a:rPr>
              <a:t>”</a:t>
            </a:r>
            <a:r>
              <a:rPr lang="nn-NO" sz="1200" b="0" dirty="0">
                <a:effectLst/>
                <a:latin typeface="Cascadia Code" panose="020B0609020000020004" pitchFamily="49" charset="0"/>
                <a:cs typeface="Cascadia Code" panose="020B0609020000020004" pitchFamily="49" charset="0"/>
              </a:rPr>
              <a:t>: </a:t>
            </a:r>
            <a:r>
              <a:rPr lang="en-GB" sz="1200" dirty="0">
                <a:latin typeface="Cascadia Code" panose="020B0609020000020004" pitchFamily="49" charset="0"/>
                <a:cs typeface="Cascadia Code" panose="020B0609020000020004" pitchFamily="49" charset="0"/>
              </a:rPr>
              <a:t>“</a:t>
            </a:r>
            <a:r>
              <a:rPr lang="nn-NO" sz="1200" b="0" dirty="0">
                <a:effectLst/>
                <a:latin typeface="Cascadia Code" panose="020B0609020000020004" pitchFamily="49" charset="0"/>
                <a:cs typeface="Cascadia Code" panose="020B0609020000020004" pitchFamily="49" charset="0"/>
              </a:rPr>
              <a:t>dys</a:t>
            </a:r>
            <a:r>
              <a:rPr lang="en-GB" sz="1200" b="0" dirty="0">
                <a:effectLst/>
                <a:latin typeface="Cascadia Code" panose="020B0609020000020004" pitchFamily="49" charset="0"/>
                <a:cs typeface="Cascadia Code" panose="020B0609020000020004" pitchFamily="49" charset="0"/>
              </a:rPr>
              <a:t>”</a:t>
            </a:r>
            <a:r>
              <a:rPr lang="nn-NO" sz="1200" b="0" dirty="0">
                <a:effectLst/>
                <a:latin typeface="Cascadia Code" panose="020B0609020000020004" pitchFamily="49" charset="0"/>
                <a:cs typeface="Cascadia Code" panose="020B0609020000020004" pitchFamily="49" charset="0"/>
              </a:rPr>
              <a:t>, </a:t>
            </a:r>
          </a:p>
          <a:p>
            <a:pPr defTabSz="180000">
              <a:tabLst>
                <a:tab pos="180000" algn="l"/>
              </a:tabLst>
            </a:pPr>
            <a:r>
              <a:rPr lang="nn-NO" sz="1200" dirty="0">
                <a:latin typeface="Cascadia Code" panose="020B0609020000020004" pitchFamily="49" charset="0"/>
                <a:cs typeface="Cascadia Code" panose="020B0609020000020004" pitchFamily="49" charset="0"/>
              </a:rPr>
              <a:t>	</a:t>
            </a:r>
            <a:r>
              <a:rPr lang="en-GB" sz="1200" dirty="0">
                <a:latin typeface="Cascadia Code" panose="020B0609020000020004" pitchFamily="49" charset="0"/>
                <a:cs typeface="Cascadia Code" panose="020B0609020000020004" pitchFamily="49" charset="0"/>
              </a:rPr>
              <a:t>“</a:t>
            </a:r>
            <a:r>
              <a:rPr lang="nn-NO" sz="1200" b="0" dirty="0">
                <a:effectLst/>
                <a:latin typeface="Cascadia Code" panose="020B0609020000020004" pitchFamily="49" charset="0"/>
                <a:cs typeface="Cascadia Code" panose="020B0609020000020004" pitchFamily="49" charset="0"/>
              </a:rPr>
              <a:t>D321</a:t>
            </a:r>
            <a:r>
              <a:rPr lang="en-GB" sz="1200" b="0" dirty="0">
                <a:effectLst/>
                <a:latin typeface="Cascadia Code" panose="020B0609020000020004" pitchFamily="49" charset="0"/>
                <a:cs typeface="Cascadia Code" panose="020B0609020000020004" pitchFamily="49" charset="0"/>
              </a:rPr>
              <a:t>”</a:t>
            </a:r>
            <a:r>
              <a:rPr lang="nn-NO" sz="1200" b="0" dirty="0">
                <a:effectLst/>
                <a:latin typeface="Cascadia Code" panose="020B0609020000020004" pitchFamily="49" charset="0"/>
                <a:cs typeface="Cascadia Code" panose="020B0609020000020004" pitchFamily="49" charset="0"/>
              </a:rPr>
              <a:t>: [</a:t>
            </a:r>
            <a:r>
              <a:rPr lang="en-GB" sz="1200" dirty="0">
                <a:latin typeface="Cascadia Code" panose="020B0609020000020004" pitchFamily="49" charset="0"/>
                <a:cs typeface="Cascadia Code" panose="020B0609020000020004" pitchFamily="49" charset="0"/>
              </a:rPr>
              <a:t>“</a:t>
            </a:r>
            <a:r>
              <a:rPr lang="nn-NO" sz="1200" b="0" dirty="0">
                <a:effectLst/>
                <a:latin typeface="Cascadia Code" panose="020B0609020000020004" pitchFamily="49" charset="0"/>
                <a:cs typeface="Cascadia Code" panose="020B0609020000020004" pitchFamily="49" charset="0"/>
              </a:rPr>
              <a:t>htn</a:t>
            </a:r>
            <a:r>
              <a:rPr lang="en-GB" sz="1200" b="0" dirty="0">
                <a:effectLst/>
                <a:latin typeface="Cascadia Code" panose="020B0609020000020004" pitchFamily="49" charset="0"/>
                <a:cs typeface="Cascadia Code" panose="020B0609020000020004" pitchFamily="49" charset="0"/>
              </a:rPr>
              <a:t>”</a:t>
            </a:r>
            <a:r>
              <a:rPr lang="nn-NO" sz="1200" b="0" dirty="0">
                <a:effectLst/>
                <a:latin typeface="Cascadia Code" panose="020B0609020000020004" pitchFamily="49" charset="0"/>
                <a:cs typeface="Cascadia Code" panose="020B0609020000020004" pitchFamily="49" charset="0"/>
              </a:rPr>
              <a:t>, </a:t>
            </a:r>
            <a:r>
              <a:rPr lang="en-GB" sz="1200" dirty="0">
                <a:latin typeface="Cascadia Code" panose="020B0609020000020004" pitchFamily="49" charset="0"/>
                <a:cs typeface="Cascadia Code" panose="020B0609020000020004" pitchFamily="49" charset="0"/>
              </a:rPr>
              <a:t>“</a:t>
            </a:r>
            <a:r>
              <a:rPr lang="nn-NO" sz="1200" b="0" dirty="0">
                <a:effectLst/>
                <a:latin typeface="Cascadia Code" panose="020B0609020000020004" pitchFamily="49" charset="0"/>
                <a:cs typeface="Cascadia Code" panose="020B0609020000020004" pitchFamily="49" charset="0"/>
              </a:rPr>
              <a:t>dm</a:t>
            </a:r>
            <a:r>
              <a:rPr lang="en-GB" sz="1200" b="0" dirty="0">
                <a:effectLst/>
                <a:latin typeface="Cascadia Code" panose="020B0609020000020004" pitchFamily="49" charset="0"/>
                <a:cs typeface="Cascadia Code" panose="020B0609020000020004" pitchFamily="49" charset="0"/>
              </a:rPr>
              <a:t>”</a:t>
            </a:r>
            <a:r>
              <a:rPr lang="nn-NO" sz="1200" b="0" dirty="0">
                <a:effectLst/>
                <a:latin typeface="Cascadia Code" panose="020B0609020000020004" pitchFamily="49" charset="0"/>
                <a:cs typeface="Cascadia Code" panose="020B0609020000020004" pitchFamily="49" charset="0"/>
              </a:rPr>
              <a:t>],</a:t>
            </a:r>
          </a:p>
          <a:p>
            <a:pPr defTabSz="180000">
              <a:tabLst>
                <a:tab pos="180000" algn="l"/>
              </a:tabLst>
            </a:pPr>
            <a:r>
              <a:rPr lang="nn-NO" sz="1200" dirty="0">
                <a:latin typeface="Cascadia Code" panose="020B0609020000020004" pitchFamily="49" charset="0"/>
                <a:cs typeface="Cascadia Code" panose="020B0609020000020004" pitchFamily="49" charset="0"/>
              </a:rPr>
              <a:t>	</a:t>
            </a:r>
            <a:r>
              <a:rPr lang="en-GB" sz="1200" dirty="0">
                <a:latin typeface="Cascadia Code" panose="020B0609020000020004" pitchFamily="49" charset="0"/>
                <a:cs typeface="Cascadia Code" panose="020B0609020000020004" pitchFamily="49" charset="0"/>
              </a:rPr>
              <a:t>“</a:t>
            </a:r>
            <a:r>
              <a:rPr lang="nn-NO" sz="1200" b="0" dirty="0">
                <a:effectLst/>
                <a:latin typeface="Cascadia Code" panose="020B0609020000020004" pitchFamily="49" charset="0"/>
                <a:cs typeface="Cascadia Code" panose="020B0609020000020004" pitchFamily="49" charset="0"/>
              </a:rPr>
              <a:t>E654</a:t>
            </a:r>
            <a:r>
              <a:rPr lang="en-GB" sz="1200" b="0" dirty="0">
                <a:effectLst/>
                <a:latin typeface="Cascadia Code" panose="020B0609020000020004" pitchFamily="49" charset="0"/>
                <a:cs typeface="Cascadia Code" panose="020B0609020000020004" pitchFamily="49" charset="0"/>
              </a:rPr>
              <a:t>”</a:t>
            </a:r>
            <a:r>
              <a:rPr lang="nn-NO" sz="1200" b="0" dirty="0">
                <a:effectLst/>
                <a:latin typeface="Cascadia Code" panose="020B0609020000020004" pitchFamily="49" charset="0"/>
                <a:cs typeface="Cascadia Code" panose="020B0609020000020004" pitchFamily="49" charset="0"/>
              </a:rPr>
              <a:t>: </a:t>
            </a:r>
            <a:r>
              <a:rPr lang="en-GB" sz="1200" dirty="0">
                <a:latin typeface="Cascadia Code" panose="020B0609020000020004" pitchFamily="49" charset="0"/>
                <a:cs typeface="Cascadia Code" panose="020B0609020000020004" pitchFamily="49" charset="0"/>
              </a:rPr>
              <a:t>“</a:t>
            </a:r>
            <a:r>
              <a:rPr lang="nn-NO" sz="1200" b="0" dirty="0">
                <a:effectLst/>
                <a:latin typeface="Cascadia Code" panose="020B0609020000020004" pitchFamily="49" charset="0"/>
                <a:cs typeface="Cascadia Code" panose="020B0609020000020004" pitchFamily="49" charset="0"/>
              </a:rPr>
              <a:t>obs</a:t>
            </a:r>
            <a:r>
              <a:rPr lang="en-GB" sz="1200" b="0" dirty="0">
                <a:effectLst/>
                <a:latin typeface="Cascadia Code" panose="020B0609020000020004" pitchFamily="49" charset="0"/>
                <a:cs typeface="Cascadia Code" panose="020B0609020000020004" pitchFamily="49" charset="0"/>
              </a:rPr>
              <a:t>”</a:t>
            </a:r>
            <a:endParaRPr lang="nn-NO" sz="1200" b="0" dirty="0">
              <a:effectLst/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pPr defTabSz="180000">
              <a:tabLst>
                <a:tab pos="180000" algn="l"/>
              </a:tabLst>
            </a:pPr>
            <a:r>
              <a:rPr lang="en-GB" sz="1200" b="0" dirty="0">
                <a:effectLst/>
                <a:latin typeface="Cascadia Code" panose="020B0609020000020004" pitchFamily="49" charset="0"/>
                <a:cs typeface="Cascadia Code" panose="020B0609020000020004" pitchFamily="49" charset="0"/>
              </a:rPr>
              <a:t>}</a:t>
            </a: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79E1E587-ADC0-FEF7-B171-061EBFC16D72}"/>
              </a:ext>
            </a:extLst>
          </p:cNvPr>
          <p:cNvGrpSpPr/>
          <p:nvPr/>
        </p:nvGrpSpPr>
        <p:grpSpPr>
          <a:xfrm>
            <a:off x="6154377" y="2118016"/>
            <a:ext cx="4084545" cy="2185480"/>
            <a:chOff x="5722846" y="1842913"/>
            <a:chExt cx="5200649" cy="278266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51CA223-848B-1D31-744A-871A7634F2F2}"/>
                </a:ext>
              </a:extLst>
            </p:cNvPr>
            <p:cNvGrpSpPr/>
            <p:nvPr/>
          </p:nvGrpSpPr>
          <p:grpSpPr>
            <a:xfrm>
              <a:off x="5722846" y="1842913"/>
              <a:ext cx="5200649" cy="1354350"/>
              <a:chOff x="5726257" y="1589680"/>
              <a:chExt cx="5200649" cy="135435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90F902D-B05F-5332-C0F9-17C47138F792}"/>
                  </a:ext>
                </a:extLst>
              </p:cNvPr>
              <p:cNvSpPr/>
              <p:nvPr/>
            </p:nvSpPr>
            <p:spPr>
              <a:xfrm>
                <a:off x="5726257" y="1731021"/>
                <a:ext cx="5200649" cy="121300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32E92801-0980-AD6E-5CF2-E7429AEF8676}"/>
                  </a:ext>
                </a:extLst>
              </p:cNvPr>
              <p:cNvGrpSpPr/>
              <p:nvPr/>
            </p:nvGrpSpPr>
            <p:grpSpPr>
              <a:xfrm>
                <a:off x="5792007" y="1589680"/>
                <a:ext cx="5017029" cy="1254788"/>
                <a:chOff x="3597620" y="1804111"/>
                <a:chExt cx="5017029" cy="1254788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1E68B590-4EAA-1F60-E709-6B95B5CA4E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642924" y="2258799"/>
                  <a:ext cx="800100" cy="800100"/>
                </a:xfrm>
                <a:prstGeom prst="rect">
                  <a:avLst/>
                </a:prstGeom>
              </p:spPr>
            </p:pic>
            <p:sp>
              <p:nvSpPr>
                <p:cNvPr id="6" name="Content Placeholder 2">
                  <a:extLst>
                    <a:ext uri="{FF2B5EF4-FFF2-40B4-BE49-F238E27FC236}">
                      <a16:creationId xmlns:a16="http://schemas.microsoft.com/office/drawing/2014/main" id="{AC90A125-5F46-AFC4-EAD8-2CE6A63563A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597620" y="1804111"/>
                  <a:ext cx="890707" cy="483951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b" anchorCtr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Wingdings" panose="05000000000000000000" pitchFamily="2" charset="2"/>
                    <a:buChar char="§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ptos" panose="020B0004020202020204" pitchFamily="34" charset="0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spcBef>
                      <a:spcPts val="0"/>
                    </a:spcBef>
                    <a:buNone/>
                  </a:pPr>
                  <a:r>
                    <a:rPr lang="en-GB" sz="1200" dirty="0">
                      <a:latin typeface="+mj-lt"/>
                    </a:rPr>
                    <a:t>ami.txt</a:t>
                  </a:r>
                  <a:endParaRPr lang="en-GB" sz="1200" dirty="0">
                    <a:latin typeface="Cascadia Code" panose="020B0609020000020004" pitchFamily="49" charset="0"/>
                    <a:ea typeface="Cascadia Code" panose="020B0609020000020004" pitchFamily="49" charset="0"/>
                    <a:cs typeface="Cascadia Code" panose="020B0609020000020004" pitchFamily="49" charset="0"/>
                  </a:endParaRPr>
                </a:p>
              </p:txBody>
            </p:sp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3C2B714E-401F-0308-1503-7F7E43A706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685830" y="2258799"/>
                  <a:ext cx="800100" cy="800100"/>
                </a:xfrm>
                <a:prstGeom prst="rect">
                  <a:avLst/>
                </a:prstGeom>
              </p:spPr>
            </p:pic>
            <p:sp>
              <p:nvSpPr>
                <p:cNvPr id="9" name="Content Placeholder 2">
                  <a:extLst>
                    <a:ext uri="{FF2B5EF4-FFF2-40B4-BE49-F238E27FC236}">
                      <a16:creationId xmlns:a16="http://schemas.microsoft.com/office/drawing/2014/main" id="{FA431B69-5978-67D4-089A-013CAC31628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640526" y="1804111"/>
                  <a:ext cx="890708" cy="483951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b" anchorCtr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Wingdings" panose="05000000000000000000" pitchFamily="2" charset="2"/>
                    <a:buChar char="§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ptos" panose="020B0004020202020204" pitchFamily="34" charset="0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spcBef>
                      <a:spcPts val="0"/>
                    </a:spcBef>
                    <a:buNone/>
                  </a:pPr>
                  <a:r>
                    <a:rPr lang="en-GB" sz="1200" dirty="0">
                      <a:latin typeface="+mj-lt"/>
                    </a:rPr>
                    <a:t>htn.txt</a:t>
                  </a:r>
                  <a:endParaRPr lang="en-GB" sz="1200" dirty="0">
                    <a:latin typeface="Cascadia Code" panose="020B0609020000020004" pitchFamily="49" charset="0"/>
                    <a:ea typeface="Cascadia Code" panose="020B0609020000020004" pitchFamily="49" charset="0"/>
                    <a:cs typeface="Cascadia Code" panose="020B0609020000020004" pitchFamily="49" charset="0"/>
                  </a:endParaRPr>
                </a:p>
              </p:txBody>
            </p:sp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6CA79987-AFDF-7F49-31D7-D7D21BE00A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728736" y="2258799"/>
                  <a:ext cx="800100" cy="800100"/>
                </a:xfrm>
                <a:prstGeom prst="rect">
                  <a:avLst/>
                </a:prstGeom>
              </p:spPr>
            </p:pic>
            <p:sp>
              <p:nvSpPr>
                <p:cNvPr id="11" name="Content Placeholder 2">
                  <a:extLst>
                    <a:ext uri="{FF2B5EF4-FFF2-40B4-BE49-F238E27FC236}">
                      <a16:creationId xmlns:a16="http://schemas.microsoft.com/office/drawing/2014/main" id="{5B5BBDEC-0040-3015-6EDB-A3DB80EDA78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728735" y="1804111"/>
                  <a:ext cx="800100" cy="483951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b" anchorCtr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Wingdings" panose="05000000000000000000" pitchFamily="2" charset="2"/>
                    <a:buChar char="§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ptos" panose="020B0004020202020204" pitchFamily="34" charset="0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spcBef>
                      <a:spcPts val="0"/>
                    </a:spcBef>
                    <a:buNone/>
                  </a:pPr>
                  <a:r>
                    <a:rPr lang="en-GB" sz="1200" dirty="0">
                      <a:latin typeface="+mj-lt"/>
                    </a:rPr>
                    <a:t>dm.txt</a:t>
                  </a:r>
                  <a:endParaRPr lang="en-GB" sz="1200" dirty="0">
                    <a:latin typeface="Cascadia Code" panose="020B0609020000020004" pitchFamily="49" charset="0"/>
                    <a:ea typeface="Cascadia Code" panose="020B0609020000020004" pitchFamily="49" charset="0"/>
                    <a:cs typeface="Cascadia Code" panose="020B0609020000020004" pitchFamily="49" charset="0"/>
                  </a:endParaRPr>
                </a:p>
              </p:txBody>
            </p:sp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997D324A-024F-09B1-80CF-F21E4D4310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6771642" y="2258799"/>
                  <a:ext cx="800100" cy="800100"/>
                </a:xfrm>
                <a:prstGeom prst="rect">
                  <a:avLst/>
                </a:prstGeom>
              </p:spPr>
            </p:pic>
            <p:sp>
              <p:nvSpPr>
                <p:cNvPr id="13" name="Content Placeholder 2">
                  <a:extLst>
                    <a:ext uri="{FF2B5EF4-FFF2-40B4-BE49-F238E27FC236}">
                      <a16:creationId xmlns:a16="http://schemas.microsoft.com/office/drawing/2014/main" id="{3E5A2306-16AD-4B99-6A0F-0D7BC95D9B0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771641" y="1804111"/>
                  <a:ext cx="800101" cy="483951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b" anchorCtr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Wingdings" panose="05000000000000000000" pitchFamily="2" charset="2"/>
                    <a:buChar char="§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ptos" panose="020B0004020202020204" pitchFamily="34" charset="0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spcBef>
                      <a:spcPts val="0"/>
                    </a:spcBef>
                    <a:buNone/>
                  </a:pPr>
                  <a:r>
                    <a:rPr lang="en-GB" sz="1200" dirty="0">
                      <a:latin typeface="+mj-lt"/>
                    </a:rPr>
                    <a:t>dys.txt</a:t>
                  </a:r>
                  <a:endParaRPr lang="en-GB" sz="1200" dirty="0">
                    <a:latin typeface="Cascadia Code" panose="020B0609020000020004" pitchFamily="49" charset="0"/>
                    <a:ea typeface="Cascadia Code" panose="020B0609020000020004" pitchFamily="49" charset="0"/>
                    <a:cs typeface="Cascadia Code" panose="020B0609020000020004" pitchFamily="49" charset="0"/>
                  </a:endParaRPr>
                </a:p>
              </p:txBody>
            </p:sp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92560CE2-C4B4-21F8-322F-B308027216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814548" y="2258799"/>
                  <a:ext cx="800100" cy="800100"/>
                </a:xfrm>
                <a:prstGeom prst="rect">
                  <a:avLst/>
                </a:prstGeom>
                <a:noFill/>
              </p:spPr>
            </p:pic>
            <p:sp>
              <p:nvSpPr>
                <p:cNvPr id="15" name="Content Placeholder 2">
                  <a:extLst>
                    <a:ext uri="{FF2B5EF4-FFF2-40B4-BE49-F238E27FC236}">
                      <a16:creationId xmlns:a16="http://schemas.microsoft.com/office/drawing/2014/main" id="{4A3BBA76-0DA1-0C9B-7C16-6685EAE1D8D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814547" y="1804111"/>
                  <a:ext cx="800102" cy="483951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b" anchorCtr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Wingdings" panose="05000000000000000000" pitchFamily="2" charset="2"/>
                    <a:buChar char="§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ptos" panose="020B0004020202020204" pitchFamily="34" charset="0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spcBef>
                      <a:spcPts val="0"/>
                    </a:spcBef>
                    <a:buNone/>
                  </a:pPr>
                  <a:r>
                    <a:rPr lang="en-GB" sz="1200" dirty="0">
                      <a:latin typeface="+mj-lt"/>
                    </a:rPr>
                    <a:t>obs.txt</a:t>
                  </a:r>
                  <a:endParaRPr lang="en-GB" sz="1200" dirty="0">
                    <a:latin typeface="Cascadia Code" panose="020B0609020000020004" pitchFamily="49" charset="0"/>
                    <a:ea typeface="Cascadia Code" panose="020B0609020000020004" pitchFamily="49" charset="0"/>
                    <a:cs typeface="Cascadia Code" panose="020B0609020000020004" pitchFamily="49" charset="0"/>
                  </a:endParaRPr>
                </a:p>
              </p:txBody>
            </p:sp>
          </p:grpSp>
        </p:grp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98A34BBA-6346-9E2C-E284-89BB6C75ED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19761" y="3074841"/>
              <a:ext cx="1" cy="468459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01D9EB0E-5E87-FE9D-4F07-885FD0EAD7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62667" y="3074841"/>
              <a:ext cx="1" cy="468459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B1F316A3-6F92-8CD0-B3DB-F8082D6524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05573" y="3074841"/>
              <a:ext cx="1" cy="468459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896CE85-87F4-B109-F4C5-31CF2400F5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76854" y="3074841"/>
              <a:ext cx="1" cy="468459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D1CE6B2-0534-13FA-C069-E44AC2B0AF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33947" y="3074841"/>
              <a:ext cx="1" cy="468459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617B4F9-E88A-22DE-3D7E-413EBF03B367}"/>
                </a:ext>
              </a:extLst>
            </p:cNvPr>
            <p:cNvGrpSpPr/>
            <p:nvPr/>
          </p:nvGrpSpPr>
          <p:grpSpPr>
            <a:xfrm>
              <a:off x="6134004" y="3559943"/>
              <a:ext cx="190026" cy="451536"/>
              <a:chOff x="6066119" y="3711160"/>
              <a:chExt cx="335654" cy="797573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2174E3CD-F8DE-F672-C6E3-43D5418D30D3}"/>
                  </a:ext>
                </a:extLst>
              </p:cNvPr>
              <p:cNvSpPr/>
              <p:nvPr/>
            </p:nvSpPr>
            <p:spPr>
              <a:xfrm>
                <a:off x="6066120" y="3711160"/>
                <a:ext cx="335653" cy="79757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EA4EE486-9BFB-7CFB-9FCA-56ED41B5D4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6119" y="4109948"/>
                <a:ext cx="33565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290C3937-4347-10FC-7A8D-D97F2965AD85}"/>
                  </a:ext>
                </a:extLst>
              </p:cNvPr>
              <p:cNvCxnSpPr/>
              <p:nvPr/>
            </p:nvCxnSpPr>
            <p:spPr>
              <a:xfrm>
                <a:off x="6066120" y="4309342"/>
                <a:ext cx="33565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9E3F8043-7226-AB35-D40A-33F16E711253}"/>
                  </a:ext>
                </a:extLst>
              </p:cNvPr>
              <p:cNvCxnSpPr/>
              <p:nvPr/>
            </p:nvCxnSpPr>
            <p:spPr>
              <a:xfrm>
                <a:off x="6066120" y="3910554"/>
                <a:ext cx="33565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E11C1698-7F08-2E43-3217-F0F0F7984322}"/>
                  </a:ext>
                </a:extLst>
              </p:cNvPr>
              <p:cNvCxnSpPr/>
              <p:nvPr/>
            </p:nvCxnSpPr>
            <p:spPr>
              <a:xfrm>
                <a:off x="6066120" y="3810857"/>
                <a:ext cx="33565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251404AC-6DEB-1B23-B24F-D11733DF1289}"/>
                  </a:ext>
                </a:extLst>
              </p:cNvPr>
              <p:cNvCxnSpPr/>
              <p:nvPr/>
            </p:nvCxnSpPr>
            <p:spPr>
              <a:xfrm>
                <a:off x="6066120" y="4010251"/>
                <a:ext cx="33565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0511E98-98FD-B8F3-7914-AA3672EEBDCE}"/>
                  </a:ext>
                </a:extLst>
              </p:cNvPr>
              <p:cNvCxnSpPr/>
              <p:nvPr/>
            </p:nvCxnSpPr>
            <p:spPr>
              <a:xfrm>
                <a:off x="6066120" y="4209645"/>
                <a:ext cx="33565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C1CD061E-1F71-AC89-D974-AE362A92C013}"/>
                  </a:ext>
                </a:extLst>
              </p:cNvPr>
              <p:cNvCxnSpPr/>
              <p:nvPr/>
            </p:nvCxnSpPr>
            <p:spPr>
              <a:xfrm>
                <a:off x="6066120" y="4409039"/>
                <a:ext cx="33565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11FC1E2-1EE3-BAE9-C2F4-0A4F0D668715}"/>
                </a:ext>
              </a:extLst>
            </p:cNvPr>
            <p:cNvGrpSpPr/>
            <p:nvPr/>
          </p:nvGrpSpPr>
          <p:grpSpPr>
            <a:xfrm>
              <a:off x="7176911" y="3559943"/>
              <a:ext cx="190026" cy="451536"/>
              <a:chOff x="6066119" y="3711160"/>
              <a:chExt cx="335654" cy="797573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8376E0A-A5A5-D4CD-FCB2-42498C923852}"/>
                  </a:ext>
                </a:extLst>
              </p:cNvPr>
              <p:cNvSpPr/>
              <p:nvPr/>
            </p:nvSpPr>
            <p:spPr>
              <a:xfrm>
                <a:off x="6066120" y="3711160"/>
                <a:ext cx="335653" cy="79757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36148BCC-2439-530A-A331-A8457A16E4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6119" y="4109948"/>
                <a:ext cx="33565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86A9F413-3A98-C218-FC0F-109D22103737}"/>
                  </a:ext>
                </a:extLst>
              </p:cNvPr>
              <p:cNvCxnSpPr/>
              <p:nvPr/>
            </p:nvCxnSpPr>
            <p:spPr>
              <a:xfrm>
                <a:off x="6066120" y="4309342"/>
                <a:ext cx="33565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EA0F60C5-B9D6-3CA2-8083-D01A0E6F275C}"/>
                  </a:ext>
                </a:extLst>
              </p:cNvPr>
              <p:cNvCxnSpPr/>
              <p:nvPr/>
            </p:nvCxnSpPr>
            <p:spPr>
              <a:xfrm>
                <a:off x="6066120" y="3910554"/>
                <a:ext cx="33565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0FA5E8AE-1F85-A593-7AD2-86254FF7D779}"/>
                  </a:ext>
                </a:extLst>
              </p:cNvPr>
              <p:cNvCxnSpPr/>
              <p:nvPr/>
            </p:nvCxnSpPr>
            <p:spPr>
              <a:xfrm>
                <a:off x="6066120" y="3810857"/>
                <a:ext cx="33565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12BE7913-755E-6476-6D68-2C34D8D83AF3}"/>
                  </a:ext>
                </a:extLst>
              </p:cNvPr>
              <p:cNvCxnSpPr/>
              <p:nvPr/>
            </p:nvCxnSpPr>
            <p:spPr>
              <a:xfrm>
                <a:off x="6066120" y="4010251"/>
                <a:ext cx="33565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D52E03B7-9679-7C43-357B-2893B5691674}"/>
                  </a:ext>
                </a:extLst>
              </p:cNvPr>
              <p:cNvCxnSpPr/>
              <p:nvPr/>
            </p:nvCxnSpPr>
            <p:spPr>
              <a:xfrm>
                <a:off x="6066120" y="4209645"/>
                <a:ext cx="33565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855D92C1-8A21-5222-E5EB-C0458536685F}"/>
                  </a:ext>
                </a:extLst>
              </p:cNvPr>
              <p:cNvCxnSpPr/>
              <p:nvPr/>
            </p:nvCxnSpPr>
            <p:spPr>
              <a:xfrm>
                <a:off x="6066120" y="4409039"/>
                <a:ext cx="33565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A861FA9B-7252-0B7B-486C-5E470FEB466C}"/>
                </a:ext>
              </a:extLst>
            </p:cNvPr>
            <p:cNvGrpSpPr/>
            <p:nvPr/>
          </p:nvGrpSpPr>
          <p:grpSpPr>
            <a:xfrm>
              <a:off x="8219818" y="3559943"/>
              <a:ext cx="190026" cy="451536"/>
              <a:chOff x="6066119" y="3711160"/>
              <a:chExt cx="335654" cy="797573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DFDC0372-DD17-DF49-77B9-F300C838CD17}"/>
                  </a:ext>
                </a:extLst>
              </p:cNvPr>
              <p:cNvSpPr/>
              <p:nvPr/>
            </p:nvSpPr>
            <p:spPr>
              <a:xfrm>
                <a:off x="6066120" y="3711160"/>
                <a:ext cx="335653" cy="79757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F09A3FEC-9CA0-FCE3-EBE8-D8C8CA19B1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6119" y="4109948"/>
                <a:ext cx="33565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930992F6-3923-9347-9371-9433FDABBB6E}"/>
                  </a:ext>
                </a:extLst>
              </p:cNvPr>
              <p:cNvCxnSpPr/>
              <p:nvPr/>
            </p:nvCxnSpPr>
            <p:spPr>
              <a:xfrm>
                <a:off x="6066120" y="4309342"/>
                <a:ext cx="33565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B7E70215-498F-4352-599B-56042569A695}"/>
                  </a:ext>
                </a:extLst>
              </p:cNvPr>
              <p:cNvCxnSpPr/>
              <p:nvPr/>
            </p:nvCxnSpPr>
            <p:spPr>
              <a:xfrm>
                <a:off x="6066120" y="3910554"/>
                <a:ext cx="33565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4AFA04EE-BF98-739E-00EB-21D6DA1D8D1F}"/>
                  </a:ext>
                </a:extLst>
              </p:cNvPr>
              <p:cNvCxnSpPr/>
              <p:nvPr/>
            </p:nvCxnSpPr>
            <p:spPr>
              <a:xfrm>
                <a:off x="6066120" y="3810857"/>
                <a:ext cx="33565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447E29D6-7A74-C083-783C-76CDBEFA1056}"/>
                  </a:ext>
                </a:extLst>
              </p:cNvPr>
              <p:cNvCxnSpPr/>
              <p:nvPr/>
            </p:nvCxnSpPr>
            <p:spPr>
              <a:xfrm>
                <a:off x="6066120" y="4010251"/>
                <a:ext cx="33565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7848EBF6-353D-88E8-BF8D-08664FC3C05B}"/>
                  </a:ext>
                </a:extLst>
              </p:cNvPr>
              <p:cNvCxnSpPr/>
              <p:nvPr/>
            </p:nvCxnSpPr>
            <p:spPr>
              <a:xfrm>
                <a:off x="6066120" y="4209645"/>
                <a:ext cx="33565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B1303587-86B9-8172-D3FD-B17719B69FF0}"/>
                  </a:ext>
                </a:extLst>
              </p:cNvPr>
              <p:cNvCxnSpPr/>
              <p:nvPr/>
            </p:nvCxnSpPr>
            <p:spPr>
              <a:xfrm>
                <a:off x="6066120" y="4409039"/>
                <a:ext cx="33565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EE13011B-7041-E181-254F-0771D9E5B91B}"/>
                </a:ext>
              </a:extLst>
            </p:cNvPr>
            <p:cNvGrpSpPr/>
            <p:nvPr/>
          </p:nvGrpSpPr>
          <p:grpSpPr>
            <a:xfrm>
              <a:off x="9262724" y="3559943"/>
              <a:ext cx="190026" cy="451536"/>
              <a:chOff x="6066119" y="3711160"/>
              <a:chExt cx="335654" cy="797573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4F9418AC-B717-E5FB-A2B6-24CBE7850F23}"/>
                  </a:ext>
                </a:extLst>
              </p:cNvPr>
              <p:cNvSpPr/>
              <p:nvPr/>
            </p:nvSpPr>
            <p:spPr>
              <a:xfrm>
                <a:off x="6066120" y="3711160"/>
                <a:ext cx="335653" cy="79757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37D7733A-F8EE-5457-E135-F1E0C41A6C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6119" y="4109948"/>
                <a:ext cx="33565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0E4DBA4C-DD91-E25A-129E-9CFBEBCFDFC5}"/>
                  </a:ext>
                </a:extLst>
              </p:cNvPr>
              <p:cNvCxnSpPr/>
              <p:nvPr/>
            </p:nvCxnSpPr>
            <p:spPr>
              <a:xfrm>
                <a:off x="6066120" y="4309342"/>
                <a:ext cx="33565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574FB615-3A01-8993-D7B7-7DD25E3197AE}"/>
                  </a:ext>
                </a:extLst>
              </p:cNvPr>
              <p:cNvCxnSpPr/>
              <p:nvPr/>
            </p:nvCxnSpPr>
            <p:spPr>
              <a:xfrm>
                <a:off x="6066120" y="3910554"/>
                <a:ext cx="33565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EEE4CB89-DBA3-B1B6-23DD-362FD95E3E2A}"/>
                  </a:ext>
                </a:extLst>
              </p:cNvPr>
              <p:cNvCxnSpPr/>
              <p:nvPr/>
            </p:nvCxnSpPr>
            <p:spPr>
              <a:xfrm>
                <a:off x="6066120" y="3810857"/>
                <a:ext cx="33565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9E416AC9-8064-EF83-4DAD-CB6F00C3C8DF}"/>
                  </a:ext>
                </a:extLst>
              </p:cNvPr>
              <p:cNvCxnSpPr/>
              <p:nvPr/>
            </p:nvCxnSpPr>
            <p:spPr>
              <a:xfrm>
                <a:off x="6066120" y="4010251"/>
                <a:ext cx="33565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0A2F278C-2243-9038-21ED-350582604551}"/>
                  </a:ext>
                </a:extLst>
              </p:cNvPr>
              <p:cNvCxnSpPr/>
              <p:nvPr/>
            </p:nvCxnSpPr>
            <p:spPr>
              <a:xfrm>
                <a:off x="6066120" y="4209645"/>
                <a:ext cx="33565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850A8D99-A8B0-EF7F-9212-27D18632778A}"/>
                  </a:ext>
                </a:extLst>
              </p:cNvPr>
              <p:cNvCxnSpPr/>
              <p:nvPr/>
            </p:nvCxnSpPr>
            <p:spPr>
              <a:xfrm>
                <a:off x="6066120" y="4409039"/>
                <a:ext cx="33565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49699AF1-D506-FC5D-262F-5DC6233A8571}"/>
                </a:ext>
              </a:extLst>
            </p:cNvPr>
            <p:cNvGrpSpPr/>
            <p:nvPr/>
          </p:nvGrpSpPr>
          <p:grpSpPr>
            <a:xfrm>
              <a:off x="10305630" y="3559943"/>
              <a:ext cx="190026" cy="451536"/>
              <a:chOff x="6066119" y="3711160"/>
              <a:chExt cx="335654" cy="797573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889E5CB2-2C54-B8E3-AA1C-C583B430C068}"/>
                  </a:ext>
                </a:extLst>
              </p:cNvPr>
              <p:cNvSpPr/>
              <p:nvPr/>
            </p:nvSpPr>
            <p:spPr>
              <a:xfrm>
                <a:off x="6066120" y="3711160"/>
                <a:ext cx="335653" cy="79757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349E81E9-F445-5D9E-06B7-7FC1C49FEF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6119" y="4109948"/>
                <a:ext cx="33565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01DB7FE8-D5DB-0104-C42F-0FEA6C756A9A}"/>
                  </a:ext>
                </a:extLst>
              </p:cNvPr>
              <p:cNvCxnSpPr/>
              <p:nvPr/>
            </p:nvCxnSpPr>
            <p:spPr>
              <a:xfrm>
                <a:off x="6066120" y="4309342"/>
                <a:ext cx="33565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045C105F-34D1-B18A-9334-B7F2B138D09B}"/>
                  </a:ext>
                </a:extLst>
              </p:cNvPr>
              <p:cNvCxnSpPr/>
              <p:nvPr/>
            </p:nvCxnSpPr>
            <p:spPr>
              <a:xfrm>
                <a:off x="6066120" y="3910554"/>
                <a:ext cx="33565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469E4AA9-4DF5-3058-705D-8C140B5F7CB0}"/>
                  </a:ext>
                </a:extLst>
              </p:cNvPr>
              <p:cNvCxnSpPr/>
              <p:nvPr/>
            </p:nvCxnSpPr>
            <p:spPr>
              <a:xfrm>
                <a:off x="6066120" y="3810857"/>
                <a:ext cx="33565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10034B18-1792-3D00-9ABA-CEB07C36BD4D}"/>
                  </a:ext>
                </a:extLst>
              </p:cNvPr>
              <p:cNvCxnSpPr/>
              <p:nvPr/>
            </p:nvCxnSpPr>
            <p:spPr>
              <a:xfrm>
                <a:off x="6066120" y="4010251"/>
                <a:ext cx="33565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78D739BD-C62C-6F1C-754B-C460ADFD4D99}"/>
                  </a:ext>
                </a:extLst>
              </p:cNvPr>
              <p:cNvCxnSpPr/>
              <p:nvPr/>
            </p:nvCxnSpPr>
            <p:spPr>
              <a:xfrm>
                <a:off x="6066120" y="4209645"/>
                <a:ext cx="33565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73BB28D8-3136-9B18-F785-49C3BAA91467}"/>
                  </a:ext>
                </a:extLst>
              </p:cNvPr>
              <p:cNvCxnSpPr/>
              <p:nvPr/>
            </p:nvCxnSpPr>
            <p:spPr>
              <a:xfrm>
                <a:off x="6066120" y="4409039"/>
                <a:ext cx="33565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4B941065-B30A-3999-97D6-D86D84C2CB13}"/>
                </a:ext>
              </a:extLst>
            </p:cNvPr>
            <p:cNvCxnSpPr>
              <a:cxnSpLocks/>
            </p:cNvCxnSpPr>
            <p:nvPr/>
          </p:nvCxnSpPr>
          <p:spPr>
            <a:xfrm>
              <a:off x="6780216" y="4222414"/>
              <a:ext cx="0" cy="403162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9D150575-A8C8-5FAE-026D-C3586BAC2959}"/>
                </a:ext>
              </a:extLst>
            </p:cNvPr>
            <p:cNvCxnSpPr>
              <a:cxnSpLocks/>
            </p:cNvCxnSpPr>
            <p:nvPr/>
          </p:nvCxnSpPr>
          <p:spPr>
            <a:xfrm>
              <a:off x="6229017" y="4006832"/>
              <a:ext cx="0" cy="215582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CAB15134-46EA-53A4-C824-FC3B4B941B9C}"/>
                </a:ext>
              </a:extLst>
            </p:cNvPr>
            <p:cNvCxnSpPr>
              <a:cxnSpLocks/>
            </p:cNvCxnSpPr>
            <p:nvPr/>
          </p:nvCxnSpPr>
          <p:spPr>
            <a:xfrm>
              <a:off x="7276853" y="4006832"/>
              <a:ext cx="0" cy="215582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3842F7DD-2735-3DE1-FCAF-DC35E5F0ADD6}"/>
                </a:ext>
              </a:extLst>
            </p:cNvPr>
            <p:cNvCxnSpPr>
              <a:cxnSpLocks/>
            </p:cNvCxnSpPr>
            <p:nvPr/>
          </p:nvCxnSpPr>
          <p:spPr>
            <a:xfrm>
              <a:off x="8319760" y="4006832"/>
              <a:ext cx="0" cy="215582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42785FE6-2A73-2EF8-F392-1FDD590E4973}"/>
                </a:ext>
              </a:extLst>
            </p:cNvPr>
            <p:cNvCxnSpPr>
              <a:cxnSpLocks/>
            </p:cNvCxnSpPr>
            <p:nvPr/>
          </p:nvCxnSpPr>
          <p:spPr>
            <a:xfrm>
              <a:off x="9362666" y="4006832"/>
              <a:ext cx="0" cy="215582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2A8CC5AE-296A-E9A5-FF84-FC30E3795A31}"/>
                </a:ext>
              </a:extLst>
            </p:cNvPr>
            <p:cNvCxnSpPr>
              <a:cxnSpLocks/>
            </p:cNvCxnSpPr>
            <p:nvPr/>
          </p:nvCxnSpPr>
          <p:spPr>
            <a:xfrm>
              <a:off x="10405572" y="4006832"/>
              <a:ext cx="0" cy="215582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D20B2A94-2C0B-B511-51EE-A104089486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29017" y="4222414"/>
              <a:ext cx="417655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Content Placeholder 2">
            <a:extLst>
              <a:ext uri="{FF2B5EF4-FFF2-40B4-BE49-F238E27FC236}">
                <a16:creationId xmlns:a16="http://schemas.microsoft.com/office/drawing/2014/main" id="{A1BFCBF9-FDAE-1891-1E85-09551C5B152C}"/>
              </a:ext>
            </a:extLst>
          </p:cNvPr>
          <p:cNvSpPr txBox="1">
            <a:spLocks/>
          </p:cNvSpPr>
          <p:nvPr/>
        </p:nvSpPr>
        <p:spPr>
          <a:xfrm>
            <a:off x="5833900" y="5845353"/>
            <a:ext cx="2030248" cy="535531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ptos" panose="020B00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GB" sz="1600" i="1" dirty="0">
                <a:latin typeface="Cascadia Code" panose="020B0609020000020004" pitchFamily="49" charset="0"/>
                <a:cs typeface="Cascadia Code" panose="020B0609020000020004" pitchFamily="49" charset="0"/>
              </a:rPr>
              <a:t>A</a:t>
            </a:r>
            <a:r>
              <a:rPr lang="en-GB" sz="1600" dirty="0">
                <a:latin typeface="+mj-lt"/>
              </a:rPr>
              <a:t>: master lookup associative array</a:t>
            </a:r>
            <a:endParaRPr lang="en-GB" sz="1600" dirty="0"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104" name="Content Placeholder 2">
            <a:extLst>
              <a:ext uri="{FF2B5EF4-FFF2-40B4-BE49-F238E27FC236}">
                <a16:creationId xmlns:a16="http://schemas.microsoft.com/office/drawing/2014/main" id="{466B0B31-AEBF-50C1-BE2B-3AF2D790DB01}"/>
              </a:ext>
            </a:extLst>
          </p:cNvPr>
          <p:cNvSpPr txBox="1">
            <a:spLocks/>
          </p:cNvSpPr>
          <p:nvPr/>
        </p:nvSpPr>
        <p:spPr>
          <a:xfrm>
            <a:off x="7979351" y="5845353"/>
            <a:ext cx="2208922" cy="536942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ptos" panose="020B00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GB" sz="1600" dirty="0">
                <a:latin typeface="+mj-lt"/>
                <a:ea typeface="Cascadia Code" panose="020B0609020000020004" pitchFamily="49" charset="0"/>
                <a:cs typeface="Cascadia Code" panose="020B0609020000020004" pitchFamily="49" charset="0"/>
              </a:rPr>
              <a:t>Iterate over </a:t>
            </a:r>
            <a:r>
              <a:rPr lang="en-GB" sz="1600" dirty="0" err="1">
                <a:latin typeface="+mj-lt"/>
                <a:ea typeface="Cascadia Code" panose="020B0609020000020004" pitchFamily="49" charset="0"/>
                <a:cs typeface="Cascadia Code" panose="020B0609020000020004" pitchFamily="49" charset="0"/>
              </a:rPr>
              <a:t>nonmissing</a:t>
            </a:r>
            <a:r>
              <a:rPr lang="en-GB" sz="1600" dirty="0">
                <a:latin typeface="+mj-lt"/>
                <a:ea typeface="Cascadia Code" panose="020B0609020000020004" pitchFamily="49" charset="0"/>
                <a:cs typeface="Cascadia Code" panose="020B0609020000020004" pitchFamily="49" charset="0"/>
              </a:rPr>
              <a:t> codes, querying </a:t>
            </a:r>
            <a:r>
              <a:rPr lang="en-GB" sz="1600" i="1" dirty="0">
                <a:latin typeface="Cascadia Code" panose="020B0609020000020004" pitchFamily="49" charset="0"/>
                <a:cs typeface="Cascadia Code" panose="020B0609020000020004" pitchFamily="49" charset="0"/>
              </a:rPr>
              <a:t>A</a:t>
            </a:r>
            <a:endParaRPr lang="en-GB" sz="1600" dirty="0">
              <a:latin typeface="+mj-lt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106" name="Content Placeholder 2">
            <a:extLst>
              <a:ext uri="{FF2B5EF4-FFF2-40B4-BE49-F238E27FC236}">
                <a16:creationId xmlns:a16="http://schemas.microsoft.com/office/drawing/2014/main" id="{97844524-3E18-0978-4872-76DF3ED8FC4C}"/>
              </a:ext>
            </a:extLst>
          </p:cNvPr>
          <p:cNvSpPr txBox="1">
            <a:spLocks/>
          </p:cNvSpPr>
          <p:nvPr/>
        </p:nvSpPr>
        <p:spPr>
          <a:xfrm>
            <a:off x="10238922" y="5845353"/>
            <a:ext cx="1833968" cy="758541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ptos" panose="020B00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GB" sz="1600" dirty="0">
                <a:latin typeface="+mj-lt"/>
                <a:ea typeface="Cascadia Code" panose="020B0609020000020004" pitchFamily="49" charset="0"/>
                <a:cs typeface="Cascadia Code" panose="020B0609020000020004" pitchFamily="49" charset="0"/>
              </a:rPr>
              <a:t>‘Hits’ replace corresponding Stata variable(s) = 1</a:t>
            </a:r>
          </a:p>
        </p:txBody>
      </p:sp>
      <p:sp>
        <p:nvSpPr>
          <p:cNvPr id="108" name="Content Placeholder 2">
            <a:extLst>
              <a:ext uri="{FF2B5EF4-FFF2-40B4-BE49-F238E27FC236}">
                <a16:creationId xmlns:a16="http://schemas.microsoft.com/office/drawing/2014/main" id="{4042F74B-6EED-983D-F148-3055EA11C995}"/>
              </a:ext>
            </a:extLst>
          </p:cNvPr>
          <p:cNvSpPr txBox="1">
            <a:spLocks/>
          </p:cNvSpPr>
          <p:nvPr/>
        </p:nvSpPr>
        <p:spPr>
          <a:xfrm>
            <a:off x="39768" y="6028053"/>
            <a:ext cx="5328711" cy="648126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ptos" panose="020B00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54013" defTabSz="180000">
              <a:spcBef>
                <a:spcPts val="0"/>
              </a:spcBef>
              <a:buNone/>
            </a:pPr>
            <a:r>
              <a:rPr lang="en-GB" sz="2000" b="0" i="0" dirty="0">
                <a:solidFill>
                  <a:srgbClr val="000000"/>
                </a:solidFill>
                <a:effectLst/>
                <a:latin typeface="+mj-lt"/>
              </a:rPr>
              <a:t>④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	‘</a:t>
            </a:r>
            <a:r>
              <a:rPr lang="en-GB" sz="2000" b="1" dirty="0">
                <a:solidFill>
                  <a:srgbClr val="000000"/>
                </a:solidFill>
                <a:latin typeface="+mj-lt"/>
              </a:rPr>
              <a:t>Hits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’ from the query</a:t>
            </a:r>
            <a:r>
              <a:rPr lang="en-GB" sz="2000" b="1" dirty="0">
                <a:solidFill>
                  <a:srgbClr val="000000"/>
                </a:solidFill>
                <a:latin typeface="+mj-lt"/>
              </a:rPr>
              <a:t> trigger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the corresponding </a:t>
            </a:r>
            <a:r>
              <a:rPr lang="en-GB" sz="2000" b="1" dirty="0">
                <a:solidFill>
                  <a:srgbClr val="000000"/>
                </a:solidFill>
                <a:latin typeface="+mj-lt"/>
              </a:rPr>
              <a:t>variable to be replaced with 1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.</a:t>
            </a:r>
            <a:r>
              <a:rPr lang="en-GB" sz="2000" b="1" dirty="0">
                <a:solidFill>
                  <a:srgbClr val="000000"/>
                </a:solidFill>
                <a:latin typeface="+mj-lt"/>
              </a:rPr>
              <a:t> </a:t>
            </a:r>
            <a:endParaRPr lang="en-GB" sz="2000" b="1" dirty="0">
              <a:latin typeface="+mj-lt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7F3FFA12-9927-6CD6-6069-B731F7D3CEAA}"/>
              </a:ext>
            </a:extLst>
          </p:cNvPr>
          <p:cNvCxnSpPr>
            <a:cxnSpLocks/>
          </p:cNvCxnSpPr>
          <p:nvPr/>
        </p:nvCxnSpPr>
        <p:spPr>
          <a:xfrm>
            <a:off x="7974309" y="4638246"/>
            <a:ext cx="388800" cy="0"/>
          </a:xfrm>
          <a:prstGeom prst="straightConnector1">
            <a:avLst/>
          </a:prstGeom>
          <a:ln>
            <a:solidFill>
              <a:schemeClr val="tx1"/>
            </a:solidFill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04641000-3003-9B30-FFCC-5575FDB5EBD2}"/>
              </a:ext>
            </a:extLst>
          </p:cNvPr>
          <p:cNvGrpSpPr/>
          <p:nvPr/>
        </p:nvGrpSpPr>
        <p:grpSpPr>
          <a:xfrm>
            <a:off x="8348265" y="4347612"/>
            <a:ext cx="443781" cy="1375045"/>
            <a:chOff x="8348265" y="4347612"/>
            <a:chExt cx="443781" cy="1375045"/>
          </a:xfrm>
        </p:grpSpPr>
        <p:sp>
          <p:nvSpPr>
            <p:cNvPr id="150" name="Content Placeholder 2">
              <a:extLst>
                <a:ext uri="{FF2B5EF4-FFF2-40B4-BE49-F238E27FC236}">
                  <a16:creationId xmlns:a16="http://schemas.microsoft.com/office/drawing/2014/main" id="{033CD9C7-FD61-22B9-2C2A-1010D9EF6B51}"/>
                </a:ext>
              </a:extLst>
            </p:cNvPr>
            <p:cNvSpPr txBox="1">
              <a:spLocks/>
            </p:cNvSpPr>
            <p:nvPr/>
          </p:nvSpPr>
          <p:spPr>
            <a:xfrm>
              <a:off x="8348265" y="4347612"/>
              <a:ext cx="443781" cy="259623"/>
            </a:xfrm>
            <a:prstGeom prst="rect">
              <a:avLst/>
            </a:prstGeom>
          </p:spPr>
          <p:txBody>
            <a:bodyPr vert="horz" wrap="square" lIns="91440" tIns="45720" rIns="91440" bIns="45720" rtlCol="0" anchor="ctr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ptos" panose="020B00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GB" sz="1200" dirty="0">
                  <a:latin typeface="+mj-lt"/>
                  <a:ea typeface="Cascadia Code" panose="020B0609020000020004" pitchFamily="49" charset="0"/>
                  <a:cs typeface="Cascadia Code" panose="020B0609020000020004" pitchFamily="49" charset="0"/>
                </a:rPr>
                <a:t>DX1</a:t>
              </a:r>
            </a:p>
          </p:txBody>
        </p: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C70EB6CA-A946-69D9-7089-05342F5BFF5E}"/>
                </a:ext>
              </a:extLst>
            </p:cNvPr>
            <p:cNvGrpSpPr/>
            <p:nvPr/>
          </p:nvGrpSpPr>
          <p:grpSpPr>
            <a:xfrm>
              <a:off x="8377563" y="4578573"/>
              <a:ext cx="385184" cy="1144084"/>
              <a:chOff x="8377564" y="4533741"/>
              <a:chExt cx="385184" cy="1144084"/>
            </a:xfrm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10C770BE-085D-3C89-33F4-3C36ADFBE2EB}"/>
                  </a:ext>
                </a:extLst>
              </p:cNvPr>
              <p:cNvSpPr/>
              <p:nvPr/>
            </p:nvSpPr>
            <p:spPr>
              <a:xfrm>
                <a:off x="8377564" y="4533741"/>
                <a:ext cx="385184" cy="114408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A7A62D98-4F82-75EA-8B99-E17E39DB4A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77564" y="4991372"/>
                <a:ext cx="38518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755FDA8F-B481-D5A9-152C-56F378F04A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77564" y="5220188"/>
                <a:ext cx="38518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C29009B7-5604-5913-DF37-5026CA9BE2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77564" y="4762556"/>
                <a:ext cx="38518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664B90FA-C5A9-EEF5-29A8-30C11A3ACE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77564" y="4648148"/>
                <a:ext cx="38518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6BA54D30-8B2A-A444-2820-920D8FACF5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77564" y="4876964"/>
                <a:ext cx="38518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5D1898B8-7D7E-47D9-C379-2EE7FA64FC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77564" y="5105780"/>
                <a:ext cx="38518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1578B0EB-DC1D-8F10-19C6-AC2301B53A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77564" y="5334596"/>
                <a:ext cx="38518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562C89F6-30DD-71D0-1CB0-D535EFB317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77564" y="5563415"/>
                <a:ext cx="38518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532539BF-1430-BC31-660D-4722D633F0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77564" y="5449004"/>
                <a:ext cx="38518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342733B7-190F-5D34-65B5-2F134815E9F4}"/>
              </a:ext>
            </a:extLst>
          </p:cNvPr>
          <p:cNvGrpSpPr/>
          <p:nvPr/>
        </p:nvGrpSpPr>
        <p:grpSpPr>
          <a:xfrm>
            <a:off x="8850078" y="4347612"/>
            <a:ext cx="443781" cy="1375045"/>
            <a:chOff x="8835429" y="4347612"/>
            <a:chExt cx="443781" cy="1375045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F83C59A2-6F13-AEE2-BE09-53AA6588EA16}"/>
                </a:ext>
              </a:extLst>
            </p:cNvPr>
            <p:cNvGrpSpPr/>
            <p:nvPr/>
          </p:nvGrpSpPr>
          <p:grpSpPr>
            <a:xfrm>
              <a:off x="8835429" y="4347612"/>
              <a:ext cx="443781" cy="1375045"/>
              <a:chOff x="8837761" y="4347612"/>
              <a:chExt cx="443781" cy="1375045"/>
            </a:xfrm>
          </p:grpSpPr>
          <p:sp>
            <p:nvSpPr>
              <p:cNvPr id="151" name="Content Placeholder 2">
                <a:extLst>
                  <a:ext uri="{FF2B5EF4-FFF2-40B4-BE49-F238E27FC236}">
                    <a16:creationId xmlns:a16="http://schemas.microsoft.com/office/drawing/2014/main" id="{A4959148-AE5A-516F-AC93-BD571AC2A2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37761" y="4347612"/>
                <a:ext cx="443781" cy="259623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ptos" panose="020B0004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GB" sz="1200" dirty="0">
                    <a:latin typeface="+mj-lt"/>
                    <a:ea typeface="Cascadia Code" panose="020B0609020000020004" pitchFamily="49" charset="0"/>
                    <a:cs typeface="Cascadia Code" panose="020B0609020000020004" pitchFamily="49" charset="0"/>
                  </a:rPr>
                  <a:t>DX2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42D9A583-C32F-7D4B-27B3-8A9876447D09}"/>
                  </a:ext>
                </a:extLst>
              </p:cNvPr>
              <p:cNvGrpSpPr/>
              <p:nvPr/>
            </p:nvGrpSpPr>
            <p:grpSpPr>
              <a:xfrm>
                <a:off x="8867059" y="4578573"/>
                <a:ext cx="385184" cy="1144084"/>
                <a:chOff x="8377564" y="4533741"/>
                <a:chExt cx="385184" cy="1144084"/>
              </a:xfrm>
            </p:grpSpPr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7E0CD027-46D1-4A2B-64AB-EC2515E3C1C4}"/>
                    </a:ext>
                  </a:extLst>
                </p:cNvPr>
                <p:cNvSpPr/>
                <p:nvPr/>
              </p:nvSpPr>
              <p:spPr>
                <a:xfrm>
                  <a:off x="8377564" y="4533741"/>
                  <a:ext cx="385184" cy="114408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2D37283E-6DE9-6499-9B2A-3FEB0F7A7D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77564" y="4991372"/>
                  <a:ext cx="38518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15774C88-2976-B1AF-79AC-22887C30C4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77564" y="5220188"/>
                  <a:ext cx="38518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34442B47-EDAE-9B93-0716-9B005C67B2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77564" y="4762556"/>
                  <a:ext cx="38518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id="{99F567B7-4A62-08E8-65D0-1BCE6EE7AB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77564" y="4648148"/>
                  <a:ext cx="38518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>
                  <a:extLst>
                    <a:ext uri="{FF2B5EF4-FFF2-40B4-BE49-F238E27FC236}">
                      <a16:creationId xmlns:a16="http://schemas.microsoft.com/office/drawing/2014/main" id="{FA2EF270-0C76-BBD7-FA45-860639E332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77564" y="4876964"/>
                  <a:ext cx="38518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Connector 167">
                  <a:extLst>
                    <a:ext uri="{FF2B5EF4-FFF2-40B4-BE49-F238E27FC236}">
                      <a16:creationId xmlns:a16="http://schemas.microsoft.com/office/drawing/2014/main" id="{0047F1F7-31BD-61BC-BDE3-8283413D73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77564" y="5105780"/>
                  <a:ext cx="38518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Connector 168">
                  <a:extLst>
                    <a:ext uri="{FF2B5EF4-FFF2-40B4-BE49-F238E27FC236}">
                      <a16:creationId xmlns:a16="http://schemas.microsoft.com/office/drawing/2014/main" id="{A01DB4D3-60FC-EF66-6C14-67D59F0A9F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77564" y="5334596"/>
                  <a:ext cx="38518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>
                  <a:extLst>
                    <a:ext uri="{FF2B5EF4-FFF2-40B4-BE49-F238E27FC236}">
                      <a16:creationId xmlns:a16="http://schemas.microsoft.com/office/drawing/2014/main" id="{71050C15-B12D-BD95-76CF-A2C7DCBAA3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77564" y="5563415"/>
                  <a:ext cx="38518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>
                  <a:extLst>
                    <a:ext uri="{FF2B5EF4-FFF2-40B4-BE49-F238E27FC236}">
                      <a16:creationId xmlns:a16="http://schemas.microsoft.com/office/drawing/2014/main" id="{6D3FCC47-44EF-7606-F227-26C385A715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77564" y="5449004"/>
                  <a:ext cx="38518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7F383C8C-3360-913E-A461-3CB3373A7C28}"/>
                </a:ext>
              </a:extLst>
            </p:cNvPr>
            <p:cNvSpPr/>
            <p:nvPr/>
          </p:nvSpPr>
          <p:spPr>
            <a:xfrm>
              <a:off x="8864727" y="4812809"/>
              <a:ext cx="385184" cy="1111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12DD4CAC-CD31-9789-1664-0E1BA032BDC3}"/>
                </a:ext>
              </a:extLst>
            </p:cNvPr>
            <p:cNvSpPr/>
            <p:nvPr/>
          </p:nvSpPr>
          <p:spPr>
            <a:xfrm>
              <a:off x="8864727" y="5602654"/>
              <a:ext cx="385184" cy="1111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8A1BF863-D4A2-C110-25D2-70E202F9D7DC}"/>
              </a:ext>
            </a:extLst>
          </p:cNvPr>
          <p:cNvGrpSpPr/>
          <p:nvPr/>
        </p:nvGrpSpPr>
        <p:grpSpPr>
          <a:xfrm>
            <a:off x="9351891" y="4347612"/>
            <a:ext cx="443781" cy="1375045"/>
            <a:chOff x="9351891" y="4347612"/>
            <a:chExt cx="443781" cy="1375045"/>
          </a:xfrm>
        </p:grpSpPr>
        <p:sp>
          <p:nvSpPr>
            <p:cNvPr id="152" name="Content Placeholder 2">
              <a:extLst>
                <a:ext uri="{FF2B5EF4-FFF2-40B4-BE49-F238E27FC236}">
                  <a16:creationId xmlns:a16="http://schemas.microsoft.com/office/drawing/2014/main" id="{5B88E1E3-21FC-B213-F3C3-331701ADE786}"/>
                </a:ext>
              </a:extLst>
            </p:cNvPr>
            <p:cNvSpPr txBox="1">
              <a:spLocks/>
            </p:cNvSpPr>
            <p:nvPr/>
          </p:nvSpPr>
          <p:spPr>
            <a:xfrm>
              <a:off x="9351891" y="4347612"/>
              <a:ext cx="443781" cy="259623"/>
            </a:xfrm>
            <a:prstGeom prst="rect">
              <a:avLst/>
            </a:prstGeom>
          </p:spPr>
          <p:txBody>
            <a:bodyPr vert="horz" wrap="square" lIns="91440" tIns="45720" rIns="91440" bIns="45720" rtlCol="0" anchor="ctr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ptos" panose="020B00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GB" sz="1200" dirty="0">
                  <a:latin typeface="+mj-lt"/>
                  <a:ea typeface="Cascadia Code" panose="020B0609020000020004" pitchFamily="49" charset="0"/>
                  <a:cs typeface="Cascadia Code" panose="020B0609020000020004" pitchFamily="49" charset="0"/>
                </a:rPr>
                <a:t>DX3</a:t>
              </a: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E60D6DED-E20B-32D3-2D0A-B0240C1C0B41}"/>
                </a:ext>
              </a:extLst>
            </p:cNvPr>
            <p:cNvSpPr/>
            <p:nvPr/>
          </p:nvSpPr>
          <p:spPr>
            <a:xfrm>
              <a:off x="9381189" y="4578573"/>
              <a:ext cx="385184" cy="114408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4B14757F-34AE-BFE4-FECE-55CF04382F44}"/>
                </a:ext>
              </a:extLst>
            </p:cNvPr>
            <p:cNvCxnSpPr>
              <a:cxnSpLocks/>
            </p:cNvCxnSpPr>
            <p:nvPr/>
          </p:nvCxnSpPr>
          <p:spPr>
            <a:xfrm>
              <a:off x="9381189" y="5036204"/>
              <a:ext cx="3851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3CCAD375-25A4-E580-8428-E923217A34C4}"/>
                </a:ext>
              </a:extLst>
            </p:cNvPr>
            <p:cNvCxnSpPr>
              <a:cxnSpLocks/>
            </p:cNvCxnSpPr>
            <p:nvPr/>
          </p:nvCxnSpPr>
          <p:spPr>
            <a:xfrm>
              <a:off x="9381189" y="5265020"/>
              <a:ext cx="3851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2032DE59-E257-2502-1F51-F131C881165D}"/>
                </a:ext>
              </a:extLst>
            </p:cNvPr>
            <p:cNvCxnSpPr>
              <a:cxnSpLocks/>
            </p:cNvCxnSpPr>
            <p:nvPr/>
          </p:nvCxnSpPr>
          <p:spPr>
            <a:xfrm>
              <a:off x="9381189" y="4807388"/>
              <a:ext cx="3851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52186D7E-3C4D-5EA7-4762-6092681EC339}"/>
                </a:ext>
              </a:extLst>
            </p:cNvPr>
            <p:cNvCxnSpPr>
              <a:cxnSpLocks/>
            </p:cNvCxnSpPr>
            <p:nvPr/>
          </p:nvCxnSpPr>
          <p:spPr>
            <a:xfrm>
              <a:off x="9381189" y="4692980"/>
              <a:ext cx="3851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D074064E-27E3-5F7A-6920-46C420E0B1D3}"/>
                </a:ext>
              </a:extLst>
            </p:cNvPr>
            <p:cNvCxnSpPr>
              <a:cxnSpLocks/>
            </p:cNvCxnSpPr>
            <p:nvPr/>
          </p:nvCxnSpPr>
          <p:spPr>
            <a:xfrm>
              <a:off x="9381189" y="4921796"/>
              <a:ext cx="3851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3CBDAB67-DF1B-76F9-48A5-E97B505D40EF}"/>
                </a:ext>
              </a:extLst>
            </p:cNvPr>
            <p:cNvCxnSpPr>
              <a:cxnSpLocks/>
            </p:cNvCxnSpPr>
            <p:nvPr/>
          </p:nvCxnSpPr>
          <p:spPr>
            <a:xfrm>
              <a:off x="9381189" y="5150612"/>
              <a:ext cx="3851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30A0C279-F2CF-AAE9-0FC8-CCBB4C969F88}"/>
                </a:ext>
              </a:extLst>
            </p:cNvPr>
            <p:cNvCxnSpPr>
              <a:cxnSpLocks/>
            </p:cNvCxnSpPr>
            <p:nvPr/>
          </p:nvCxnSpPr>
          <p:spPr>
            <a:xfrm>
              <a:off x="9381189" y="5379428"/>
              <a:ext cx="3851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3A04FD5B-8EC0-D98F-953B-5F142917BF43}"/>
                </a:ext>
              </a:extLst>
            </p:cNvPr>
            <p:cNvCxnSpPr>
              <a:cxnSpLocks/>
            </p:cNvCxnSpPr>
            <p:nvPr/>
          </p:nvCxnSpPr>
          <p:spPr>
            <a:xfrm>
              <a:off x="9381189" y="5608247"/>
              <a:ext cx="3851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D85F902D-234D-ADE0-CB91-C55E597209FF}"/>
                </a:ext>
              </a:extLst>
            </p:cNvPr>
            <p:cNvCxnSpPr>
              <a:cxnSpLocks/>
            </p:cNvCxnSpPr>
            <p:nvPr/>
          </p:nvCxnSpPr>
          <p:spPr>
            <a:xfrm>
              <a:off x="9381189" y="5493836"/>
              <a:ext cx="3851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4A0FBD36-3CBB-E152-A992-1F609E7D9958}"/>
                </a:ext>
              </a:extLst>
            </p:cNvPr>
            <p:cNvSpPr/>
            <p:nvPr/>
          </p:nvSpPr>
          <p:spPr>
            <a:xfrm>
              <a:off x="9381189" y="4812809"/>
              <a:ext cx="385184" cy="1111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3DED99BA-8AEB-9595-4D52-285C8798E9E0}"/>
                </a:ext>
              </a:extLst>
            </p:cNvPr>
            <p:cNvSpPr/>
            <p:nvPr/>
          </p:nvSpPr>
          <p:spPr>
            <a:xfrm>
              <a:off x="9381189" y="5264386"/>
              <a:ext cx="385184" cy="1111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BA17A528-3E14-B383-6D5A-448AFEE7DD92}"/>
                </a:ext>
              </a:extLst>
            </p:cNvPr>
            <p:cNvSpPr/>
            <p:nvPr/>
          </p:nvSpPr>
          <p:spPr>
            <a:xfrm>
              <a:off x="9381189" y="5602654"/>
              <a:ext cx="385184" cy="1111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A17DB2B9-C262-2A7E-013A-EBCF57626A94}"/>
                </a:ext>
              </a:extLst>
            </p:cNvPr>
            <p:cNvSpPr/>
            <p:nvPr/>
          </p:nvSpPr>
          <p:spPr>
            <a:xfrm>
              <a:off x="9381189" y="4580339"/>
              <a:ext cx="385184" cy="1111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94" name="Straight Arrow Connector 193">
            <a:extLst>
              <a:ext uri="{FF2B5EF4-FFF2-40B4-BE49-F238E27FC236}">
                <a16:creationId xmlns:a16="http://schemas.microsoft.com/office/drawing/2014/main" id="{168B5793-E370-7C48-018A-00B0D2B6B003}"/>
              </a:ext>
            </a:extLst>
          </p:cNvPr>
          <p:cNvCxnSpPr>
            <a:cxnSpLocks/>
          </p:cNvCxnSpPr>
          <p:nvPr/>
        </p:nvCxnSpPr>
        <p:spPr>
          <a:xfrm>
            <a:off x="7974309" y="5669327"/>
            <a:ext cx="388800" cy="0"/>
          </a:xfrm>
          <a:prstGeom prst="straightConnector1">
            <a:avLst/>
          </a:prstGeom>
          <a:ln>
            <a:solidFill>
              <a:schemeClr val="tx1"/>
            </a:solidFill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>
            <a:extLst>
              <a:ext uri="{FF2B5EF4-FFF2-40B4-BE49-F238E27FC236}">
                <a16:creationId xmlns:a16="http://schemas.microsoft.com/office/drawing/2014/main" id="{CFA353F0-2BB5-8CCE-0044-564E81CD7EB7}"/>
              </a:ext>
            </a:extLst>
          </p:cNvPr>
          <p:cNvCxnSpPr>
            <a:cxnSpLocks/>
          </p:cNvCxnSpPr>
          <p:nvPr/>
        </p:nvCxnSpPr>
        <p:spPr>
          <a:xfrm>
            <a:off x="7974309" y="5554766"/>
            <a:ext cx="388800" cy="0"/>
          </a:xfrm>
          <a:prstGeom prst="straightConnector1">
            <a:avLst/>
          </a:prstGeom>
          <a:ln>
            <a:solidFill>
              <a:schemeClr val="tx1"/>
            </a:solidFill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Arrow Connector 195">
            <a:extLst>
              <a:ext uri="{FF2B5EF4-FFF2-40B4-BE49-F238E27FC236}">
                <a16:creationId xmlns:a16="http://schemas.microsoft.com/office/drawing/2014/main" id="{130A2C49-D43A-3219-15B0-CD896A2325AA}"/>
              </a:ext>
            </a:extLst>
          </p:cNvPr>
          <p:cNvCxnSpPr>
            <a:cxnSpLocks/>
          </p:cNvCxnSpPr>
          <p:nvPr/>
        </p:nvCxnSpPr>
        <p:spPr>
          <a:xfrm>
            <a:off x="7974309" y="5440201"/>
            <a:ext cx="388800" cy="0"/>
          </a:xfrm>
          <a:prstGeom prst="straightConnector1">
            <a:avLst/>
          </a:prstGeom>
          <a:ln>
            <a:solidFill>
              <a:schemeClr val="tx1"/>
            </a:solidFill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>
            <a:extLst>
              <a:ext uri="{FF2B5EF4-FFF2-40B4-BE49-F238E27FC236}">
                <a16:creationId xmlns:a16="http://schemas.microsoft.com/office/drawing/2014/main" id="{072B1F2B-DED0-5C65-8973-9364F4CE8D17}"/>
              </a:ext>
            </a:extLst>
          </p:cNvPr>
          <p:cNvCxnSpPr>
            <a:cxnSpLocks/>
          </p:cNvCxnSpPr>
          <p:nvPr/>
        </p:nvCxnSpPr>
        <p:spPr>
          <a:xfrm>
            <a:off x="7974309" y="5325636"/>
            <a:ext cx="388800" cy="0"/>
          </a:xfrm>
          <a:prstGeom prst="straightConnector1">
            <a:avLst/>
          </a:prstGeom>
          <a:ln>
            <a:solidFill>
              <a:schemeClr val="tx1"/>
            </a:solidFill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70ED8F75-5CF8-F607-44C4-950B517BA7D9}"/>
              </a:ext>
            </a:extLst>
          </p:cNvPr>
          <p:cNvCxnSpPr>
            <a:cxnSpLocks/>
          </p:cNvCxnSpPr>
          <p:nvPr/>
        </p:nvCxnSpPr>
        <p:spPr>
          <a:xfrm>
            <a:off x="7974309" y="5211071"/>
            <a:ext cx="388800" cy="0"/>
          </a:xfrm>
          <a:prstGeom prst="straightConnector1">
            <a:avLst/>
          </a:prstGeom>
          <a:ln>
            <a:solidFill>
              <a:schemeClr val="tx1"/>
            </a:solidFill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B47A4691-2D96-1618-6227-4ED0AE084D3A}"/>
              </a:ext>
            </a:extLst>
          </p:cNvPr>
          <p:cNvCxnSpPr>
            <a:cxnSpLocks/>
          </p:cNvCxnSpPr>
          <p:nvPr/>
        </p:nvCxnSpPr>
        <p:spPr>
          <a:xfrm>
            <a:off x="7974309" y="5096506"/>
            <a:ext cx="388800" cy="0"/>
          </a:xfrm>
          <a:prstGeom prst="straightConnector1">
            <a:avLst/>
          </a:prstGeom>
          <a:ln>
            <a:solidFill>
              <a:schemeClr val="tx1"/>
            </a:solidFill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Arrow Connector 199">
            <a:extLst>
              <a:ext uri="{FF2B5EF4-FFF2-40B4-BE49-F238E27FC236}">
                <a16:creationId xmlns:a16="http://schemas.microsoft.com/office/drawing/2014/main" id="{75EBA2AB-48D2-ABA7-3F02-A59F160288D2}"/>
              </a:ext>
            </a:extLst>
          </p:cNvPr>
          <p:cNvCxnSpPr>
            <a:cxnSpLocks/>
          </p:cNvCxnSpPr>
          <p:nvPr/>
        </p:nvCxnSpPr>
        <p:spPr>
          <a:xfrm>
            <a:off x="7974309" y="4981941"/>
            <a:ext cx="388800" cy="0"/>
          </a:xfrm>
          <a:prstGeom prst="straightConnector1">
            <a:avLst/>
          </a:prstGeom>
          <a:ln>
            <a:solidFill>
              <a:schemeClr val="tx1"/>
            </a:solidFill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Arrow Connector 200">
            <a:extLst>
              <a:ext uri="{FF2B5EF4-FFF2-40B4-BE49-F238E27FC236}">
                <a16:creationId xmlns:a16="http://schemas.microsoft.com/office/drawing/2014/main" id="{F8C5C4F7-4781-8C5E-876F-B87C28457F3D}"/>
              </a:ext>
            </a:extLst>
          </p:cNvPr>
          <p:cNvCxnSpPr>
            <a:cxnSpLocks/>
          </p:cNvCxnSpPr>
          <p:nvPr/>
        </p:nvCxnSpPr>
        <p:spPr>
          <a:xfrm>
            <a:off x="7974309" y="4867376"/>
            <a:ext cx="388800" cy="0"/>
          </a:xfrm>
          <a:prstGeom prst="straightConnector1">
            <a:avLst/>
          </a:prstGeom>
          <a:ln>
            <a:solidFill>
              <a:schemeClr val="tx1"/>
            </a:solidFill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Arrow Connector 201">
            <a:extLst>
              <a:ext uri="{FF2B5EF4-FFF2-40B4-BE49-F238E27FC236}">
                <a16:creationId xmlns:a16="http://schemas.microsoft.com/office/drawing/2014/main" id="{7E07092B-791D-C5B0-4727-28BA2CF0A194}"/>
              </a:ext>
            </a:extLst>
          </p:cNvPr>
          <p:cNvCxnSpPr>
            <a:cxnSpLocks/>
          </p:cNvCxnSpPr>
          <p:nvPr/>
        </p:nvCxnSpPr>
        <p:spPr>
          <a:xfrm>
            <a:off x="7974309" y="4752811"/>
            <a:ext cx="388800" cy="0"/>
          </a:xfrm>
          <a:prstGeom prst="straightConnector1">
            <a:avLst/>
          </a:prstGeom>
          <a:ln>
            <a:solidFill>
              <a:schemeClr val="tx1"/>
            </a:solidFill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Arrow Connector 202">
            <a:extLst>
              <a:ext uri="{FF2B5EF4-FFF2-40B4-BE49-F238E27FC236}">
                <a16:creationId xmlns:a16="http://schemas.microsoft.com/office/drawing/2014/main" id="{0AE8C22B-65AE-F363-7DBD-85B8E7CEE76B}"/>
              </a:ext>
            </a:extLst>
          </p:cNvPr>
          <p:cNvCxnSpPr>
            <a:cxnSpLocks/>
          </p:cNvCxnSpPr>
          <p:nvPr/>
        </p:nvCxnSpPr>
        <p:spPr>
          <a:xfrm>
            <a:off x="8762747" y="4638246"/>
            <a:ext cx="101980" cy="0"/>
          </a:xfrm>
          <a:prstGeom prst="straightConnector1">
            <a:avLst/>
          </a:prstGeom>
          <a:ln>
            <a:solidFill>
              <a:schemeClr val="tx1"/>
            </a:solidFill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Arrow Connector 204">
            <a:extLst>
              <a:ext uri="{FF2B5EF4-FFF2-40B4-BE49-F238E27FC236}">
                <a16:creationId xmlns:a16="http://schemas.microsoft.com/office/drawing/2014/main" id="{4E839159-A7FA-764E-F22D-0E085D4C4D44}"/>
              </a:ext>
            </a:extLst>
          </p:cNvPr>
          <p:cNvCxnSpPr>
            <a:cxnSpLocks/>
          </p:cNvCxnSpPr>
          <p:nvPr/>
        </p:nvCxnSpPr>
        <p:spPr>
          <a:xfrm>
            <a:off x="8762747" y="5554766"/>
            <a:ext cx="101980" cy="0"/>
          </a:xfrm>
          <a:prstGeom prst="straightConnector1">
            <a:avLst/>
          </a:prstGeom>
          <a:ln>
            <a:solidFill>
              <a:schemeClr val="tx1"/>
            </a:solidFill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3DAD41A5-C16B-D1E8-809D-1CD1A798089A}"/>
              </a:ext>
            </a:extLst>
          </p:cNvPr>
          <p:cNvCxnSpPr>
            <a:cxnSpLocks/>
          </p:cNvCxnSpPr>
          <p:nvPr/>
        </p:nvCxnSpPr>
        <p:spPr>
          <a:xfrm>
            <a:off x="9265092" y="4752811"/>
            <a:ext cx="101980" cy="0"/>
          </a:xfrm>
          <a:prstGeom prst="straightConnector1">
            <a:avLst/>
          </a:prstGeom>
          <a:ln>
            <a:solidFill>
              <a:schemeClr val="tx1"/>
            </a:solidFill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Arrow Connector 212">
            <a:extLst>
              <a:ext uri="{FF2B5EF4-FFF2-40B4-BE49-F238E27FC236}">
                <a16:creationId xmlns:a16="http://schemas.microsoft.com/office/drawing/2014/main" id="{4CCB23CE-D589-E950-9CA0-690935C94D20}"/>
              </a:ext>
            </a:extLst>
          </p:cNvPr>
          <p:cNvCxnSpPr>
            <a:cxnSpLocks/>
          </p:cNvCxnSpPr>
          <p:nvPr/>
        </p:nvCxnSpPr>
        <p:spPr>
          <a:xfrm>
            <a:off x="8762747" y="4752811"/>
            <a:ext cx="101980" cy="0"/>
          </a:xfrm>
          <a:prstGeom prst="straightConnector1">
            <a:avLst/>
          </a:prstGeom>
          <a:ln>
            <a:solidFill>
              <a:schemeClr val="tx1"/>
            </a:solidFill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>
            <a:extLst>
              <a:ext uri="{FF2B5EF4-FFF2-40B4-BE49-F238E27FC236}">
                <a16:creationId xmlns:a16="http://schemas.microsoft.com/office/drawing/2014/main" id="{05AA5682-5648-47A8-2282-4A0E73E7C3EB}"/>
              </a:ext>
            </a:extLst>
          </p:cNvPr>
          <p:cNvCxnSpPr>
            <a:cxnSpLocks/>
          </p:cNvCxnSpPr>
          <p:nvPr/>
        </p:nvCxnSpPr>
        <p:spPr>
          <a:xfrm>
            <a:off x="8762747" y="4981941"/>
            <a:ext cx="101980" cy="0"/>
          </a:xfrm>
          <a:prstGeom prst="straightConnector1">
            <a:avLst/>
          </a:prstGeom>
          <a:ln>
            <a:solidFill>
              <a:schemeClr val="tx1"/>
            </a:solidFill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Arrow Connector 214">
            <a:extLst>
              <a:ext uri="{FF2B5EF4-FFF2-40B4-BE49-F238E27FC236}">
                <a16:creationId xmlns:a16="http://schemas.microsoft.com/office/drawing/2014/main" id="{8BEE0F8F-6722-2E1E-8F9E-368F7370F144}"/>
              </a:ext>
            </a:extLst>
          </p:cNvPr>
          <p:cNvCxnSpPr>
            <a:cxnSpLocks/>
          </p:cNvCxnSpPr>
          <p:nvPr/>
        </p:nvCxnSpPr>
        <p:spPr>
          <a:xfrm>
            <a:off x="8762747" y="5096506"/>
            <a:ext cx="101980" cy="0"/>
          </a:xfrm>
          <a:prstGeom prst="straightConnector1">
            <a:avLst/>
          </a:prstGeom>
          <a:ln>
            <a:solidFill>
              <a:schemeClr val="tx1"/>
            </a:solidFill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Arrow Connector 215">
            <a:extLst>
              <a:ext uri="{FF2B5EF4-FFF2-40B4-BE49-F238E27FC236}">
                <a16:creationId xmlns:a16="http://schemas.microsoft.com/office/drawing/2014/main" id="{3A5935C8-F7B5-1A0D-1AB6-38BA4FDEF4B0}"/>
              </a:ext>
            </a:extLst>
          </p:cNvPr>
          <p:cNvCxnSpPr>
            <a:cxnSpLocks/>
          </p:cNvCxnSpPr>
          <p:nvPr/>
        </p:nvCxnSpPr>
        <p:spPr>
          <a:xfrm>
            <a:off x="8762747" y="5211071"/>
            <a:ext cx="101980" cy="0"/>
          </a:xfrm>
          <a:prstGeom prst="straightConnector1">
            <a:avLst/>
          </a:prstGeom>
          <a:ln>
            <a:solidFill>
              <a:schemeClr val="tx1"/>
            </a:solidFill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Arrow Connector 216">
            <a:extLst>
              <a:ext uri="{FF2B5EF4-FFF2-40B4-BE49-F238E27FC236}">
                <a16:creationId xmlns:a16="http://schemas.microsoft.com/office/drawing/2014/main" id="{6EBAF514-9D33-954F-F6A1-EFACE669899D}"/>
              </a:ext>
            </a:extLst>
          </p:cNvPr>
          <p:cNvCxnSpPr>
            <a:cxnSpLocks/>
          </p:cNvCxnSpPr>
          <p:nvPr/>
        </p:nvCxnSpPr>
        <p:spPr>
          <a:xfrm>
            <a:off x="8762747" y="5440201"/>
            <a:ext cx="101980" cy="0"/>
          </a:xfrm>
          <a:prstGeom prst="straightConnector1">
            <a:avLst/>
          </a:prstGeom>
          <a:ln>
            <a:solidFill>
              <a:schemeClr val="tx1"/>
            </a:solidFill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Arrow Connector 217">
            <a:extLst>
              <a:ext uri="{FF2B5EF4-FFF2-40B4-BE49-F238E27FC236}">
                <a16:creationId xmlns:a16="http://schemas.microsoft.com/office/drawing/2014/main" id="{6D1D8ED7-00AF-84FD-0623-2CC7DA659EF8}"/>
              </a:ext>
            </a:extLst>
          </p:cNvPr>
          <p:cNvCxnSpPr>
            <a:cxnSpLocks/>
          </p:cNvCxnSpPr>
          <p:nvPr/>
        </p:nvCxnSpPr>
        <p:spPr>
          <a:xfrm>
            <a:off x="8762747" y="5325636"/>
            <a:ext cx="101980" cy="0"/>
          </a:xfrm>
          <a:prstGeom prst="straightConnector1">
            <a:avLst/>
          </a:prstGeom>
          <a:ln>
            <a:solidFill>
              <a:schemeClr val="tx1"/>
            </a:solidFill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Arrow Connector 218">
            <a:extLst>
              <a:ext uri="{FF2B5EF4-FFF2-40B4-BE49-F238E27FC236}">
                <a16:creationId xmlns:a16="http://schemas.microsoft.com/office/drawing/2014/main" id="{803B2A0B-B33B-157B-0B91-CB693663CE6E}"/>
              </a:ext>
            </a:extLst>
          </p:cNvPr>
          <p:cNvCxnSpPr>
            <a:cxnSpLocks/>
          </p:cNvCxnSpPr>
          <p:nvPr/>
        </p:nvCxnSpPr>
        <p:spPr>
          <a:xfrm>
            <a:off x="9265092" y="4981941"/>
            <a:ext cx="101980" cy="0"/>
          </a:xfrm>
          <a:prstGeom prst="straightConnector1">
            <a:avLst/>
          </a:prstGeom>
          <a:ln>
            <a:solidFill>
              <a:schemeClr val="tx1"/>
            </a:solidFill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Arrow Connector 219">
            <a:extLst>
              <a:ext uri="{FF2B5EF4-FFF2-40B4-BE49-F238E27FC236}">
                <a16:creationId xmlns:a16="http://schemas.microsoft.com/office/drawing/2014/main" id="{F11B773B-F9B0-2D30-D225-68CA52704E47}"/>
              </a:ext>
            </a:extLst>
          </p:cNvPr>
          <p:cNvCxnSpPr>
            <a:cxnSpLocks/>
          </p:cNvCxnSpPr>
          <p:nvPr/>
        </p:nvCxnSpPr>
        <p:spPr>
          <a:xfrm>
            <a:off x="9265092" y="5096506"/>
            <a:ext cx="101980" cy="0"/>
          </a:xfrm>
          <a:prstGeom prst="straightConnector1">
            <a:avLst/>
          </a:prstGeom>
          <a:ln>
            <a:solidFill>
              <a:schemeClr val="tx1"/>
            </a:solidFill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Arrow Connector 220">
            <a:extLst>
              <a:ext uri="{FF2B5EF4-FFF2-40B4-BE49-F238E27FC236}">
                <a16:creationId xmlns:a16="http://schemas.microsoft.com/office/drawing/2014/main" id="{0D336606-7EB3-21DD-5535-E3E71F5AA793}"/>
              </a:ext>
            </a:extLst>
          </p:cNvPr>
          <p:cNvCxnSpPr>
            <a:cxnSpLocks/>
          </p:cNvCxnSpPr>
          <p:nvPr/>
        </p:nvCxnSpPr>
        <p:spPr>
          <a:xfrm>
            <a:off x="9265092" y="5211071"/>
            <a:ext cx="101980" cy="0"/>
          </a:xfrm>
          <a:prstGeom prst="straightConnector1">
            <a:avLst/>
          </a:prstGeom>
          <a:ln>
            <a:solidFill>
              <a:schemeClr val="tx1"/>
            </a:solidFill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Arrow Connector 221">
            <a:extLst>
              <a:ext uri="{FF2B5EF4-FFF2-40B4-BE49-F238E27FC236}">
                <a16:creationId xmlns:a16="http://schemas.microsoft.com/office/drawing/2014/main" id="{A278EB83-B877-6059-E437-9EC59C52FE1F}"/>
              </a:ext>
            </a:extLst>
          </p:cNvPr>
          <p:cNvCxnSpPr>
            <a:cxnSpLocks/>
          </p:cNvCxnSpPr>
          <p:nvPr/>
        </p:nvCxnSpPr>
        <p:spPr>
          <a:xfrm>
            <a:off x="9265092" y="5440201"/>
            <a:ext cx="101980" cy="0"/>
          </a:xfrm>
          <a:prstGeom prst="straightConnector1">
            <a:avLst/>
          </a:prstGeom>
          <a:ln>
            <a:solidFill>
              <a:schemeClr val="tx1"/>
            </a:solidFill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Arrow Connector 222">
            <a:extLst>
              <a:ext uri="{FF2B5EF4-FFF2-40B4-BE49-F238E27FC236}">
                <a16:creationId xmlns:a16="http://schemas.microsoft.com/office/drawing/2014/main" id="{BB70E08A-20C3-69D4-02C7-68B5C94DCE30}"/>
              </a:ext>
            </a:extLst>
          </p:cNvPr>
          <p:cNvCxnSpPr>
            <a:cxnSpLocks/>
          </p:cNvCxnSpPr>
          <p:nvPr/>
        </p:nvCxnSpPr>
        <p:spPr>
          <a:xfrm>
            <a:off x="9265092" y="5554766"/>
            <a:ext cx="101980" cy="0"/>
          </a:xfrm>
          <a:prstGeom prst="straightConnector1">
            <a:avLst/>
          </a:prstGeom>
          <a:ln>
            <a:solidFill>
              <a:schemeClr val="tx1"/>
            </a:solidFill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Arrow Connector 223">
            <a:extLst>
              <a:ext uri="{FF2B5EF4-FFF2-40B4-BE49-F238E27FC236}">
                <a16:creationId xmlns:a16="http://schemas.microsoft.com/office/drawing/2014/main" id="{11AF682C-ECD8-866B-AA21-4F0124B63655}"/>
              </a:ext>
            </a:extLst>
          </p:cNvPr>
          <p:cNvCxnSpPr>
            <a:cxnSpLocks/>
          </p:cNvCxnSpPr>
          <p:nvPr/>
        </p:nvCxnSpPr>
        <p:spPr>
          <a:xfrm>
            <a:off x="9942960" y="5142484"/>
            <a:ext cx="406773" cy="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1" name="Group 350">
            <a:extLst>
              <a:ext uri="{FF2B5EF4-FFF2-40B4-BE49-F238E27FC236}">
                <a16:creationId xmlns:a16="http://schemas.microsoft.com/office/drawing/2014/main" id="{D146267B-1D40-7657-BE66-4D0094E9EAE2}"/>
              </a:ext>
            </a:extLst>
          </p:cNvPr>
          <p:cNvGrpSpPr/>
          <p:nvPr/>
        </p:nvGrpSpPr>
        <p:grpSpPr>
          <a:xfrm>
            <a:off x="10473381" y="4393778"/>
            <a:ext cx="282250" cy="1328879"/>
            <a:chOff x="10442901" y="4393778"/>
            <a:chExt cx="282250" cy="1328879"/>
          </a:xfrm>
        </p:grpSpPr>
        <p:sp>
          <p:nvSpPr>
            <p:cNvPr id="227" name="Content Placeholder 2">
              <a:extLst>
                <a:ext uri="{FF2B5EF4-FFF2-40B4-BE49-F238E27FC236}">
                  <a16:creationId xmlns:a16="http://schemas.microsoft.com/office/drawing/2014/main" id="{1D869305-BD9E-3A3C-B590-3573A2FFC934}"/>
                </a:ext>
              </a:extLst>
            </p:cNvPr>
            <p:cNvSpPr txBox="1">
              <a:spLocks/>
            </p:cNvSpPr>
            <p:nvPr/>
          </p:nvSpPr>
          <p:spPr>
            <a:xfrm>
              <a:off x="10442901" y="4393778"/>
              <a:ext cx="282250" cy="167290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ptos" panose="020B00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GB" sz="1200" dirty="0" err="1">
                  <a:latin typeface="+mj-lt"/>
                  <a:ea typeface="Cascadia Code" panose="020B0609020000020004" pitchFamily="49" charset="0"/>
                  <a:cs typeface="Cascadia Code" panose="020B0609020000020004" pitchFamily="49" charset="0"/>
                </a:rPr>
                <a:t>ami</a:t>
              </a:r>
              <a:endParaRPr lang="en-GB" sz="1200" dirty="0">
                <a:latin typeface="+mj-lt"/>
                <a:ea typeface="Cascadia Code" panose="020B0609020000020004" pitchFamily="49" charset="0"/>
                <a:cs typeface="Cascadia Code" panose="020B0609020000020004" pitchFamily="49" charset="0"/>
              </a:endParaRPr>
            </a:p>
          </p:txBody>
        </p:sp>
        <p:grpSp>
          <p:nvGrpSpPr>
            <p:cNvPr id="290" name="Group 289">
              <a:extLst>
                <a:ext uri="{FF2B5EF4-FFF2-40B4-BE49-F238E27FC236}">
                  <a16:creationId xmlns:a16="http://schemas.microsoft.com/office/drawing/2014/main" id="{B51F4600-54C5-0AC6-287E-0567F33D4DE0}"/>
                </a:ext>
              </a:extLst>
            </p:cNvPr>
            <p:cNvGrpSpPr/>
            <p:nvPr/>
          </p:nvGrpSpPr>
          <p:grpSpPr>
            <a:xfrm>
              <a:off x="10499991" y="4573369"/>
              <a:ext cx="168069" cy="1149288"/>
              <a:chOff x="10499991" y="4573369"/>
              <a:chExt cx="168069" cy="1149288"/>
            </a:xfrm>
          </p:grpSpPr>
          <p:sp>
            <p:nvSpPr>
              <p:cNvPr id="279" name="Content Placeholder 2">
                <a:extLst>
                  <a:ext uri="{FF2B5EF4-FFF2-40B4-BE49-F238E27FC236}">
                    <a16:creationId xmlns:a16="http://schemas.microsoft.com/office/drawing/2014/main" id="{5C814FE5-C0B9-B4A8-2B78-ED887A177F4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99991" y="4573369"/>
                <a:ext cx="168069" cy="11150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ptos" panose="020B0004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GB" sz="800" dirty="0">
                    <a:latin typeface="+mj-lt"/>
                    <a:ea typeface="Cascadia Code" panose="020B0609020000020004" pitchFamily="49" charset="0"/>
                    <a:cs typeface="Cascadia Code" panose="020B0609020000020004" pitchFamily="49" charset="0"/>
                  </a:rPr>
                  <a:t>0</a:t>
                </a:r>
              </a:p>
            </p:txBody>
          </p:sp>
          <p:sp>
            <p:nvSpPr>
              <p:cNvPr id="280" name="Content Placeholder 2">
                <a:extLst>
                  <a:ext uri="{FF2B5EF4-FFF2-40B4-BE49-F238E27FC236}">
                    <a16:creationId xmlns:a16="http://schemas.microsoft.com/office/drawing/2014/main" id="{98DB2BCD-6FB4-F2C3-7591-2D11458C27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99991" y="5611152"/>
                <a:ext cx="168069" cy="11150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ptos" panose="020B0004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GB" sz="800" dirty="0">
                    <a:latin typeface="+mj-lt"/>
                    <a:ea typeface="Cascadia Code" panose="020B0609020000020004" pitchFamily="49" charset="0"/>
                    <a:cs typeface="Cascadia Code" panose="020B0609020000020004" pitchFamily="49" charset="0"/>
                  </a:rPr>
                  <a:t>0</a:t>
                </a:r>
              </a:p>
            </p:txBody>
          </p:sp>
          <p:sp>
            <p:nvSpPr>
              <p:cNvPr id="282" name="Content Placeholder 2">
                <a:extLst>
                  <a:ext uri="{FF2B5EF4-FFF2-40B4-BE49-F238E27FC236}">
                    <a16:creationId xmlns:a16="http://schemas.microsoft.com/office/drawing/2014/main" id="{67001533-1C72-89A4-9696-F1DF0DD0CEE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99991" y="5495841"/>
                <a:ext cx="168069" cy="11150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ptos" panose="020B0004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GB" sz="800" dirty="0">
                    <a:latin typeface="+mj-lt"/>
                    <a:ea typeface="Cascadia Code" panose="020B0609020000020004" pitchFamily="49" charset="0"/>
                    <a:cs typeface="Cascadia Code" panose="020B0609020000020004" pitchFamily="49" charset="0"/>
                  </a:rPr>
                  <a:t>0</a:t>
                </a:r>
              </a:p>
            </p:txBody>
          </p:sp>
          <p:sp>
            <p:nvSpPr>
              <p:cNvPr id="283" name="Content Placeholder 2">
                <a:extLst>
                  <a:ext uri="{FF2B5EF4-FFF2-40B4-BE49-F238E27FC236}">
                    <a16:creationId xmlns:a16="http://schemas.microsoft.com/office/drawing/2014/main" id="{8255F82A-91F2-6182-E813-E810EA2651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99991" y="5380532"/>
                <a:ext cx="168069" cy="11150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ptos" panose="020B0004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GB" sz="800" dirty="0">
                    <a:latin typeface="+mj-lt"/>
                    <a:ea typeface="Cascadia Code" panose="020B0609020000020004" pitchFamily="49" charset="0"/>
                    <a:cs typeface="Cascadia Code" panose="020B0609020000020004" pitchFamily="49" charset="0"/>
                  </a:rPr>
                  <a:t>0</a:t>
                </a:r>
              </a:p>
            </p:txBody>
          </p:sp>
          <p:sp>
            <p:nvSpPr>
              <p:cNvPr id="284" name="Content Placeholder 2">
                <a:extLst>
                  <a:ext uri="{FF2B5EF4-FFF2-40B4-BE49-F238E27FC236}">
                    <a16:creationId xmlns:a16="http://schemas.microsoft.com/office/drawing/2014/main" id="{8BD5D449-80CA-987A-BB75-006E0A27C51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99991" y="5265223"/>
                <a:ext cx="168069" cy="11150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ptos" panose="020B0004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GB" sz="800" dirty="0">
                    <a:latin typeface="+mj-lt"/>
                    <a:ea typeface="Cascadia Code" panose="020B0609020000020004" pitchFamily="49" charset="0"/>
                    <a:cs typeface="Cascadia Code" panose="020B0609020000020004" pitchFamily="49" charset="0"/>
                  </a:rPr>
                  <a:t>1</a:t>
                </a:r>
              </a:p>
            </p:txBody>
          </p:sp>
          <p:sp>
            <p:nvSpPr>
              <p:cNvPr id="285" name="Content Placeholder 2">
                <a:extLst>
                  <a:ext uri="{FF2B5EF4-FFF2-40B4-BE49-F238E27FC236}">
                    <a16:creationId xmlns:a16="http://schemas.microsoft.com/office/drawing/2014/main" id="{D60908AA-8A73-4F4C-0D4C-67D9380ECF3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99991" y="5149914"/>
                <a:ext cx="168069" cy="11150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ptos" panose="020B0004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GB" sz="800" dirty="0">
                    <a:latin typeface="+mj-lt"/>
                    <a:ea typeface="Cascadia Code" panose="020B0609020000020004" pitchFamily="49" charset="0"/>
                    <a:cs typeface="Cascadia Code" panose="020B0609020000020004" pitchFamily="49" charset="0"/>
                  </a:rPr>
                  <a:t>0</a:t>
                </a:r>
              </a:p>
            </p:txBody>
          </p:sp>
          <p:sp>
            <p:nvSpPr>
              <p:cNvPr id="286" name="Content Placeholder 2">
                <a:extLst>
                  <a:ext uri="{FF2B5EF4-FFF2-40B4-BE49-F238E27FC236}">
                    <a16:creationId xmlns:a16="http://schemas.microsoft.com/office/drawing/2014/main" id="{BA68BECE-1232-DD58-B6E1-F7050D7892C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99991" y="5034605"/>
                <a:ext cx="168069" cy="11150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ptos" panose="020B0004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GB" sz="800" dirty="0">
                    <a:latin typeface="+mj-lt"/>
                    <a:ea typeface="Cascadia Code" panose="020B0609020000020004" pitchFamily="49" charset="0"/>
                    <a:cs typeface="Cascadia Code" panose="020B0609020000020004" pitchFamily="49" charset="0"/>
                  </a:rPr>
                  <a:t>0</a:t>
                </a:r>
              </a:p>
            </p:txBody>
          </p:sp>
          <p:sp>
            <p:nvSpPr>
              <p:cNvPr id="287" name="Content Placeholder 2">
                <a:extLst>
                  <a:ext uri="{FF2B5EF4-FFF2-40B4-BE49-F238E27FC236}">
                    <a16:creationId xmlns:a16="http://schemas.microsoft.com/office/drawing/2014/main" id="{4382F108-A4EF-B3E2-FC0F-879F896AA6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99991" y="4919296"/>
                <a:ext cx="168069" cy="11150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ptos" panose="020B0004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GB" sz="800" dirty="0">
                    <a:latin typeface="+mj-lt"/>
                    <a:ea typeface="Cascadia Code" panose="020B0609020000020004" pitchFamily="49" charset="0"/>
                    <a:cs typeface="Cascadia Code" panose="020B0609020000020004" pitchFamily="49" charset="0"/>
                  </a:rPr>
                  <a:t>0</a:t>
                </a:r>
              </a:p>
            </p:txBody>
          </p:sp>
          <p:sp>
            <p:nvSpPr>
              <p:cNvPr id="288" name="Content Placeholder 2">
                <a:extLst>
                  <a:ext uri="{FF2B5EF4-FFF2-40B4-BE49-F238E27FC236}">
                    <a16:creationId xmlns:a16="http://schemas.microsoft.com/office/drawing/2014/main" id="{ABAE550C-758E-4E82-3C7D-36502776979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99991" y="4803987"/>
                <a:ext cx="168069" cy="11150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ptos" panose="020B0004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GB" sz="800" dirty="0">
                    <a:latin typeface="+mj-lt"/>
                    <a:ea typeface="Cascadia Code" panose="020B0609020000020004" pitchFamily="49" charset="0"/>
                    <a:cs typeface="Cascadia Code" panose="020B0609020000020004" pitchFamily="49" charset="0"/>
                  </a:rPr>
                  <a:t>0</a:t>
                </a:r>
              </a:p>
            </p:txBody>
          </p:sp>
          <p:sp>
            <p:nvSpPr>
              <p:cNvPr id="289" name="Content Placeholder 2">
                <a:extLst>
                  <a:ext uri="{FF2B5EF4-FFF2-40B4-BE49-F238E27FC236}">
                    <a16:creationId xmlns:a16="http://schemas.microsoft.com/office/drawing/2014/main" id="{3D030CDF-8293-A038-618E-3D43CEDE2C8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99991" y="4688678"/>
                <a:ext cx="168069" cy="11150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ptos" panose="020B0004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GB" sz="800" dirty="0">
                    <a:latin typeface="+mj-lt"/>
                    <a:ea typeface="Cascadia Code" panose="020B0609020000020004" pitchFamily="49" charset="0"/>
                    <a:cs typeface="Cascadia Code" panose="020B0609020000020004" pitchFamily="49" charset="0"/>
                  </a:rPr>
                  <a:t>1</a:t>
                </a:r>
              </a:p>
            </p:txBody>
          </p:sp>
        </p:grpSp>
      </p:grpSp>
      <p:grpSp>
        <p:nvGrpSpPr>
          <p:cNvPr id="350" name="Group 349">
            <a:extLst>
              <a:ext uri="{FF2B5EF4-FFF2-40B4-BE49-F238E27FC236}">
                <a16:creationId xmlns:a16="http://schemas.microsoft.com/office/drawing/2014/main" id="{9F86F199-278A-1DE8-5426-106F91C7AC0D}"/>
              </a:ext>
            </a:extLst>
          </p:cNvPr>
          <p:cNvGrpSpPr/>
          <p:nvPr/>
        </p:nvGrpSpPr>
        <p:grpSpPr>
          <a:xfrm>
            <a:off x="10740790" y="4393778"/>
            <a:ext cx="282250" cy="1328879"/>
            <a:chOff x="10733170" y="4393778"/>
            <a:chExt cx="282250" cy="1328879"/>
          </a:xfrm>
        </p:grpSpPr>
        <p:sp>
          <p:nvSpPr>
            <p:cNvPr id="274" name="Content Placeholder 2">
              <a:extLst>
                <a:ext uri="{FF2B5EF4-FFF2-40B4-BE49-F238E27FC236}">
                  <a16:creationId xmlns:a16="http://schemas.microsoft.com/office/drawing/2014/main" id="{B59D95CD-52F7-672B-3049-6AE91EB9D6F2}"/>
                </a:ext>
              </a:extLst>
            </p:cNvPr>
            <p:cNvSpPr txBox="1">
              <a:spLocks/>
            </p:cNvSpPr>
            <p:nvPr/>
          </p:nvSpPr>
          <p:spPr>
            <a:xfrm>
              <a:off x="10733170" y="4393778"/>
              <a:ext cx="282250" cy="167290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ptos" panose="020B00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GB" sz="1200" dirty="0" err="1">
                  <a:latin typeface="+mj-lt"/>
                  <a:ea typeface="Cascadia Code" panose="020B0609020000020004" pitchFamily="49" charset="0"/>
                  <a:cs typeface="Cascadia Code" panose="020B0609020000020004" pitchFamily="49" charset="0"/>
                </a:rPr>
                <a:t>htn</a:t>
              </a:r>
              <a:endParaRPr lang="en-GB" sz="1200" dirty="0">
                <a:latin typeface="+mj-lt"/>
                <a:ea typeface="Cascadia Code" panose="020B0609020000020004" pitchFamily="49" charset="0"/>
                <a:cs typeface="Cascadia Code" panose="020B0609020000020004" pitchFamily="49" charset="0"/>
              </a:endParaRPr>
            </a:p>
          </p:txBody>
        </p:sp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E12064EE-5468-3C28-817D-311BE1A95768}"/>
                </a:ext>
              </a:extLst>
            </p:cNvPr>
            <p:cNvGrpSpPr/>
            <p:nvPr/>
          </p:nvGrpSpPr>
          <p:grpSpPr>
            <a:xfrm>
              <a:off x="10790260" y="4573369"/>
              <a:ext cx="168069" cy="1149288"/>
              <a:chOff x="10499991" y="4573369"/>
              <a:chExt cx="168069" cy="1149288"/>
            </a:xfrm>
          </p:grpSpPr>
          <p:sp>
            <p:nvSpPr>
              <p:cNvPr id="292" name="Content Placeholder 2">
                <a:extLst>
                  <a:ext uri="{FF2B5EF4-FFF2-40B4-BE49-F238E27FC236}">
                    <a16:creationId xmlns:a16="http://schemas.microsoft.com/office/drawing/2014/main" id="{12029757-E1CC-3FAC-A1C8-3F1C82D4111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99991" y="4573369"/>
                <a:ext cx="168069" cy="11150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ptos" panose="020B0004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GB" sz="800" dirty="0">
                    <a:latin typeface="+mj-lt"/>
                    <a:ea typeface="Cascadia Code" panose="020B0609020000020004" pitchFamily="49" charset="0"/>
                    <a:cs typeface="Cascadia Code" panose="020B0609020000020004" pitchFamily="49" charset="0"/>
                  </a:rPr>
                  <a:t>0</a:t>
                </a:r>
              </a:p>
            </p:txBody>
          </p:sp>
          <p:sp>
            <p:nvSpPr>
              <p:cNvPr id="293" name="Content Placeholder 2">
                <a:extLst>
                  <a:ext uri="{FF2B5EF4-FFF2-40B4-BE49-F238E27FC236}">
                    <a16:creationId xmlns:a16="http://schemas.microsoft.com/office/drawing/2014/main" id="{4CEFD3FC-7D77-0E21-88BE-3D42471086D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99991" y="5611152"/>
                <a:ext cx="168069" cy="11150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ptos" panose="020B0004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GB" sz="800" dirty="0">
                    <a:latin typeface="+mj-lt"/>
                    <a:ea typeface="Cascadia Code" panose="020B0609020000020004" pitchFamily="49" charset="0"/>
                    <a:cs typeface="Cascadia Code" panose="020B0609020000020004" pitchFamily="49" charset="0"/>
                  </a:rPr>
                  <a:t>1</a:t>
                </a:r>
              </a:p>
            </p:txBody>
          </p:sp>
          <p:sp>
            <p:nvSpPr>
              <p:cNvPr id="294" name="Content Placeholder 2">
                <a:extLst>
                  <a:ext uri="{FF2B5EF4-FFF2-40B4-BE49-F238E27FC236}">
                    <a16:creationId xmlns:a16="http://schemas.microsoft.com/office/drawing/2014/main" id="{60787E04-D2E2-530C-9386-42A14D99332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99991" y="5495841"/>
                <a:ext cx="168069" cy="11150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ptos" panose="020B0004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GB" sz="800" dirty="0">
                    <a:latin typeface="+mj-lt"/>
                    <a:ea typeface="Cascadia Code" panose="020B0609020000020004" pitchFamily="49" charset="0"/>
                    <a:cs typeface="Cascadia Code" panose="020B0609020000020004" pitchFamily="49" charset="0"/>
                  </a:rPr>
                  <a:t>0</a:t>
                </a:r>
              </a:p>
            </p:txBody>
          </p:sp>
          <p:sp>
            <p:nvSpPr>
              <p:cNvPr id="295" name="Content Placeholder 2">
                <a:extLst>
                  <a:ext uri="{FF2B5EF4-FFF2-40B4-BE49-F238E27FC236}">
                    <a16:creationId xmlns:a16="http://schemas.microsoft.com/office/drawing/2014/main" id="{554FDD89-16BE-0A46-2A3F-EEA16578314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99991" y="5380532"/>
                <a:ext cx="168069" cy="11150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ptos" panose="020B0004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GB" sz="800" dirty="0">
                    <a:latin typeface="+mj-lt"/>
                    <a:ea typeface="Cascadia Code" panose="020B0609020000020004" pitchFamily="49" charset="0"/>
                    <a:cs typeface="Cascadia Code" panose="020B0609020000020004" pitchFamily="49" charset="0"/>
                  </a:rPr>
                  <a:t>1</a:t>
                </a:r>
              </a:p>
            </p:txBody>
          </p:sp>
          <p:sp>
            <p:nvSpPr>
              <p:cNvPr id="296" name="Content Placeholder 2">
                <a:extLst>
                  <a:ext uri="{FF2B5EF4-FFF2-40B4-BE49-F238E27FC236}">
                    <a16:creationId xmlns:a16="http://schemas.microsoft.com/office/drawing/2014/main" id="{D81E9558-2863-DEBE-4147-C8F0AA1A8F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99991" y="5265223"/>
                <a:ext cx="168069" cy="11150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ptos" panose="020B0004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GB" sz="800" dirty="0">
                    <a:latin typeface="+mj-lt"/>
                    <a:ea typeface="Cascadia Code" panose="020B0609020000020004" pitchFamily="49" charset="0"/>
                    <a:cs typeface="Cascadia Code" panose="020B0609020000020004" pitchFamily="49" charset="0"/>
                  </a:rPr>
                  <a:t>1</a:t>
                </a:r>
              </a:p>
            </p:txBody>
          </p:sp>
          <p:sp>
            <p:nvSpPr>
              <p:cNvPr id="297" name="Content Placeholder 2">
                <a:extLst>
                  <a:ext uri="{FF2B5EF4-FFF2-40B4-BE49-F238E27FC236}">
                    <a16:creationId xmlns:a16="http://schemas.microsoft.com/office/drawing/2014/main" id="{1DBF6A52-8891-6235-22E8-F3768002D16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99991" y="5149914"/>
                <a:ext cx="168069" cy="11150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ptos" panose="020B0004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GB" sz="800" dirty="0">
                    <a:latin typeface="+mj-lt"/>
                    <a:ea typeface="Cascadia Code" panose="020B0609020000020004" pitchFamily="49" charset="0"/>
                    <a:cs typeface="Cascadia Code" panose="020B0609020000020004" pitchFamily="49" charset="0"/>
                  </a:rPr>
                  <a:t>0</a:t>
                </a:r>
              </a:p>
            </p:txBody>
          </p:sp>
          <p:sp>
            <p:nvSpPr>
              <p:cNvPr id="298" name="Content Placeholder 2">
                <a:extLst>
                  <a:ext uri="{FF2B5EF4-FFF2-40B4-BE49-F238E27FC236}">
                    <a16:creationId xmlns:a16="http://schemas.microsoft.com/office/drawing/2014/main" id="{AFB9BD4C-244A-6AE2-515F-842B4B5B26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99991" y="5034605"/>
                <a:ext cx="168069" cy="11150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ptos" panose="020B0004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GB" sz="800" dirty="0">
                    <a:latin typeface="+mj-lt"/>
                    <a:ea typeface="Cascadia Code" panose="020B0609020000020004" pitchFamily="49" charset="0"/>
                    <a:cs typeface="Cascadia Code" panose="020B0609020000020004" pitchFamily="49" charset="0"/>
                  </a:rPr>
                  <a:t>1</a:t>
                </a:r>
              </a:p>
            </p:txBody>
          </p:sp>
          <p:sp>
            <p:nvSpPr>
              <p:cNvPr id="299" name="Content Placeholder 2">
                <a:extLst>
                  <a:ext uri="{FF2B5EF4-FFF2-40B4-BE49-F238E27FC236}">
                    <a16:creationId xmlns:a16="http://schemas.microsoft.com/office/drawing/2014/main" id="{6F46B63D-F887-1B1D-9E4B-793B6AB2BA2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99991" y="4919296"/>
                <a:ext cx="168069" cy="11150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ptos" panose="020B0004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GB" sz="800" dirty="0">
                    <a:latin typeface="+mj-lt"/>
                    <a:ea typeface="Cascadia Code" panose="020B0609020000020004" pitchFamily="49" charset="0"/>
                    <a:cs typeface="Cascadia Code" panose="020B0609020000020004" pitchFamily="49" charset="0"/>
                  </a:rPr>
                  <a:t>1</a:t>
                </a:r>
              </a:p>
            </p:txBody>
          </p:sp>
          <p:sp>
            <p:nvSpPr>
              <p:cNvPr id="300" name="Content Placeholder 2">
                <a:extLst>
                  <a:ext uri="{FF2B5EF4-FFF2-40B4-BE49-F238E27FC236}">
                    <a16:creationId xmlns:a16="http://schemas.microsoft.com/office/drawing/2014/main" id="{EC345D1B-CA85-D38C-8531-180AFEDC043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99991" y="4803987"/>
                <a:ext cx="168069" cy="11150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ptos" panose="020B0004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GB" sz="800" dirty="0">
                    <a:latin typeface="+mj-lt"/>
                    <a:ea typeface="Cascadia Code" panose="020B0609020000020004" pitchFamily="49" charset="0"/>
                    <a:cs typeface="Cascadia Code" panose="020B0609020000020004" pitchFamily="49" charset="0"/>
                  </a:rPr>
                  <a:t>0</a:t>
                </a:r>
              </a:p>
            </p:txBody>
          </p:sp>
          <p:sp>
            <p:nvSpPr>
              <p:cNvPr id="301" name="Content Placeholder 2">
                <a:extLst>
                  <a:ext uri="{FF2B5EF4-FFF2-40B4-BE49-F238E27FC236}">
                    <a16:creationId xmlns:a16="http://schemas.microsoft.com/office/drawing/2014/main" id="{7AA8BCD5-D7CD-D42C-1A8B-29195D64E00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99991" y="4688678"/>
                <a:ext cx="168069" cy="11150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ptos" panose="020B0004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GB" sz="800" dirty="0">
                    <a:latin typeface="+mj-lt"/>
                    <a:ea typeface="Cascadia Code" panose="020B0609020000020004" pitchFamily="49" charset="0"/>
                    <a:cs typeface="Cascadia Code" panose="020B0609020000020004" pitchFamily="49" charset="0"/>
                  </a:rPr>
                  <a:t>1</a:t>
                </a:r>
              </a:p>
            </p:txBody>
          </p:sp>
        </p:grpSp>
      </p:grpSp>
      <p:grpSp>
        <p:nvGrpSpPr>
          <p:cNvPr id="349" name="Group 348">
            <a:extLst>
              <a:ext uri="{FF2B5EF4-FFF2-40B4-BE49-F238E27FC236}">
                <a16:creationId xmlns:a16="http://schemas.microsoft.com/office/drawing/2014/main" id="{AE3E126D-A662-42AE-3990-09C44EE3E20D}"/>
              </a:ext>
            </a:extLst>
          </p:cNvPr>
          <p:cNvGrpSpPr/>
          <p:nvPr/>
        </p:nvGrpSpPr>
        <p:grpSpPr>
          <a:xfrm>
            <a:off x="11008199" y="4393778"/>
            <a:ext cx="282250" cy="1328879"/>
            <a:chOff x="11023439" y="4393778"/>
            <a:chExt cx="282250" cy="1328879"/>
          </a:xfrm>
        </p:grpSpPr>
        <p:sp>
          <p:nvSpPr>
            <p:cNvPr id="275" name="Content Placeholder 2">
              <a:extLst>
                <a:ext uri="{FF2B5EF4-FFF2-40B4-BE49-F238E27FC236}">
                  <a16:creationId xmlns:a16="http://schemas.microsoft.com/office/drawing/2014/main" id="{35F9647D-EEC6-AAF3-CFB2-586F446B5A7E}"/>
                </a:ext>
              </a:extLst>
            </p:cNvPr>
            <p:cNvSpPr txBox="1">
              <a:spLocks/>
            </p:cNvSpPr>
            <p:nvPr/>
          </p:nvSpPr>
          <p:spPr>
            <a:xfrm>
              <a:off x="11023439" y="4393778"/>
              <a:ext cx="282250" cy="167290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ptos" panose="020B00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GB" sz="1200" dirty="0">
                  <a:latin typeface="+mj-lt"/>
                  <a:ea typeface="Cascadia Code" panose="020B0609020000020004" pitchFamily="49" charset="0"/>
                  <a:cs typeface="Cascadia Code" panose="020B0609020000020004" pitchFamily="49" charset="0"/>
                </a:rPr>
                <a:t>dm</a:t>
              </a:r>
            </a:p>
          </p:txBody>
        </p: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EE025237-A819-D0BD-16FA-21B65C36AAEC}"/>
                </a:ext>
              </a:extLst>
            </p:cNvPr>
            <p:cNvGrpSpPr/>
            <p:nvPr/>
          </p:nvGrpSpPr>
          <p:grpSpPr>
            <a:xfrm>
              <a:off x="11080529" y="4573369"/>
              <a:ext cx="168069" cy="1149288"/>
              <a:chOff x="10499991" y="4573369"/>
              <a:chExt cx="168069" cy="1149288"/>
            </a:xfrm>
          </p:grpSpPr>
          <p:sp>
            <p:nvSpPr>
              <p:cNvPr id="303" name="Content Placeholder 2">
                <a:extLst>
                  <a:ext uri="{FF2B5EF4-FFF2-40B4-BE49-F238E27FC236}">
                    <a16:creationId xmlns:a16="http://schemas.microsoft.com/office/drawing/2014/main" id="{6906353A-F14C-129E-F8F6-CF63CF8C24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99991" y="4573369"/>
                <a:ext cx="168069" cy="11150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ptos" panose="020B0004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GB" sz="800" dirty="0">
                    <a:latin typeface="+mj-lt"/>
                    <a:ea typeface="Cascadia Code" panose="020B0609020000020004" pitchFamily="49" charset="0"/>
                    <a:cs typeface="Cascadia Code" panose="020B0609020000020004" pitchFamily="49" charset="0"/>
                  </a:rPr>
                  <a:t>1</a:t>
                </a:r>
              </a:p>
            </p:txBody>
          </p:sp>
          <p:sp>
            <p:nvSpPr>
              <p:cNvPr id="304" name="Content Placeholder 2">
                <a:extLst>
                  <a:ext uri="{FF2B5EF4-FFF2-40B4-BE49-F238E27FC236}">
                    <a16:creationId xmlns:a16="http://schemas.microsoft.com/office/drawing/2014/main" id="{8027C2DC-1702-2A66-3773-1A9DBD0428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99991" y="5611152"/>
                <a:ext cx="168069" cy="11150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ptos" panose="020B0004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GB" sz="800" dirty="0">
                    <a:latin typeface="+mj-lt"/>
                    <a:ea typeface="Cascadia Code" panose="020B0609020000020004" pitchFamily="49" charset="0"/>
                    <a:cs typeface="Cascadia Code" panose="020B0609020000020004" pitchFamily="49" charset="0"/>
                  </a:rPr>
                  <a:t>1</a:t>
                </a:r>
              </a:p>
            </p:txBody>
          </p:sp>
          <p:sp>
            <p:nvSpPr>
              <p:cNvPr id="305" name="Content Placeholder 2">
                <a:extLst>
                  <a:ext uri="{FF2B5EF4-FFF2-40B4-BE49-F238E27FC236}">
                    <a16:creationId xmlns:a16="http://schemas.microsoft.com/office/drawing/2014/main" id="{6ABA31C4-63B2-3A43-DDC5-86517767E23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99991" y="5495841"/>
                <a:ext cx="168069" cy="11150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ptos" panose="020B0004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GB" sz="800" dirty="0">
                    <a:latin typeface="+mj-lt"/>
                    <a:ea typeface="Cascadia Code" panose="020B0609020000020004" pitchFamily="49" charset="0"/>
                    <a:cs typeface="Cascadia Code" panose="020B0609020000020004" pitchFamily="49" charset="0"/>
                  </a:rPr>
                  <a:t>1</a:t>
                </a:r>
              </a:p>
            </p:txBody>
          </p:sp>
          <p:sp>
            <p:nvSpPr>
              <p:cNvPr id="306" name="Content Placeholder 2">
                <a:extLst>
                  <a:ext uri="{FF2B5EF4-FFF2-40B4-BE49-F238E27FC236}">
                    <a16:creationId xmlns:a16="http://schemas.microsoft.com/office/drawing/2014/main" id="{8D49AA20-8295-ECFA-03E3-25EC9D25179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99991" y="5380532"/>
                <a:ext cx="168069" cy="11150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ptos" panose="020B0004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GB" sz="800" dirty="0">
                    <a:latin typeface="+mj-lt"/>
                    <a:ea typeface="Cascadia Code" panose="020B0609020000020004" pitchFamily="49" charset="0"/>
                    <a:cs typeface="Cascadia Code" panose="020B0609020000020004" pitchFamily="49" charset="0"/>
                  </a:rPr>
                  <a:t>0</a:t>
                </a:r>
              </a:p>
            </p:txBody>
          </p:sp>
          <p:sp>
            <p:nvSpPr>
              <p:cNvPr id="307" name="Content Placeholder 2">
                <a:extLst>
                  <a:ext uri="{FF2B5EF4-FFF2-40B4-BE49-F238E27FC236}">
                    <a16:creationId xmlns:a16="http://schemas.microsoft.com/office/drawing/2014/main" id="{EF5A5CBC-5A4C-EFF5-107E-1B683A546ED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99991" y="5265223"/>
                <a:ext cx="168069" cy="11150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ptos" panose="020B0004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GB" sz="800" dirty="0">
                    <a:latin typeface="+mj-lt"/>
                    <a:ea typeface="Cascadia Code" panose="020B0609020000020004" pitchFamily="49" charset="0"/>
                    <a:cs typeface="Cascadia Code" panose="020B0609020000020004" pitchFamily="49" charset="0"/>
                  </a:rPr>
                  <a:t>1</a:t>
                </a:r>
              </a:p>
            </p:txBody>
          </p:sp>
          <p:sp>
            <p:nvSpPr>
              <p:cNvPr id="308" name="Content Placeholder 2">
                <a:extLst>
                  <a:ext uri="{FF2B5EF4-FFF2-40B4-BE49-F238E27FC236}">
                    <a16:creationId xmlns:a16="http://schemas.microsoft.com/office/drawing/2014/main" id="{9CAF312E-3BB0-CB1A-309C-6CA19BF243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99991" y="5149914"/>
                <a:ext cx="168069" cy="11150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ptos" panose="020B0004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GB" sz="800" dirty="0">
                    <a:latin typeface="+mj-lt"/>
                    <a:ea typeface="Cascadia Code" panose="020B0609020000020004" pitchFamily="49" charset="0"/>
                    <a:cs typeface="Cascadia Code" panose="020B0609020000020004" pitchFamily="49" charset="0"/>
                  </a:rPr>
                  <a:t>0</a:t>
                </a:r>
              </a:p>
            </p:txBody>
          </p:sp>
          <p:sp>
            <p:nvSpPr>
              <p:cNvPr id="309" name="Content Placeholder 2">
                <a:extLst>
                  <a:ext uri="{FF2B5EF4-FFF2-40B4-BE49-F238E27FC236}">
                    <a16:creationId xmlns:a16="http://schemas.microsoft.com/office/drawing/2014/main" id="{92BC1608-3F70-46EF-C4EB-CF9248BE78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99991" y="5034605"/>
                <a:ext cx="168069" cy="11150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ptos" panose="020B0004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GB" sz="800" dirty="0">
                    <a:latin typeface="+mj-lt"/>
                    <a:ea typeface="Cascadia Code" panose="020B0609020000020004" pitchFamily="49" charset="0"/>
                    <a:cs typeface="Cascadia Code" panose="020B0609020000020004" pitchFamily="49" charset="0"/>
                  </a:rPr>
                  <a:t>0</a:t>
                </a:r>
              </a:p>
            </p:txBody>
          </p:sp>
          <p:sp>
            <p:nvSpPr>
              <p:cNvPr id="310" name="Content Placeholder 2">
                <a:extLst>
                  <a:ext uri="{FF2B5EF4-FFF2-40B4-BE49-F238E27FC236}">
                    <a16:creationId xmlns:a16="http://schemas.microsoft.com/office/drawing/2014/main" id="{7491C300-6217-4F2F-D355-CFCA819D53D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99991" y="4919296"/>
                <a:ext cx="168069" cy="11150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ptos" panose="020B0004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GB" sz="800" dirty="0">
                    <a:latin typeface="+mj-lt"/>
                    <a:ea typeface="Cascadia Code" panose="020B0609020000020004" pitchFamily="49" charset="0"/>
                    <a:cs typeface="Cascadia Code" panose="020B0609020000020004" pitchFamily="49" charset="0"/>
                  </a:rPr>
                  <a:t>0</a:t>
                </a:r>
              </a:p>
            </p:txBody>
          </p:sp>
          <p:sp>
            <p:nvSpPr>
              <p:cNvPr id="311" name="Content Placeholder 2">
                <a:extLst>
                  <a:ext uri="{FF2B5EF4-FFF2-40B4-BE49-F238E27FC236}">
                    <a16:creationId xmlns:a16="http://schemas.microsoft.com/office/drawing/2014/main" id="{CA39F4E3-023A-8A39-EE67-48D0E150D41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99991" y="4803987"/>
                <a:ext cx="168069" cy="11150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ptos" panose="020B0004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GB" sz="800" dirty="0">
                    <a:latin typeface="+mj-lt"/>
                    <a:ea typeface="Cascadia Code" panose="020B0609020000020004" pitchFamily="49" charset="0"/>
                    <a:cs typeface="Cascadia Code" panose="020B0609020000020004" pitchFamily="49" charset="0"/>
                  </a:rPr>
                  <a:t>0</a:t>
                </a:r>
              </a:p>
            </p:txBody>
          </p:sp>
          <p:sp>
            <p:nvSpPr>
              <p:cNvPr id="312" name="Content Placeholder 2">
                <a:extLst>
                  <a:ext uri="{FF2B5EF4-FFF2-40B4-BE49-F238E27FC236}">
                    <a16:creationId xmlns:a16="http://schemas.microsoft.com/office/drawing/2014/main" id="{03AA19EE-99D4-DCC7-2D44-86EDA0F2A3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99991" y="4688678"/>
                <a:ext cx="168069" cy="11150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ptos" panose="020B0004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GB" sz="800" dirty="0">
                    <a:latin typeface="+mj-lt"/>
                    <a:ea typeface="Cascadia Code" panose="020B0609020000020004" pitchFamily="49" charset="0"/>
                    <a:cs typeface="Cascadia Code" panose="020B0609020000020004" pitchFamily="49" charset="0"/>
                  </a:rPr>
                  <a:t>0</a:t>
                </a:r>
              </a:p>
            </p:txBody>
          </p:sp>
        </p:grpSp>
      </p:grpSp>
      <p:grpSp>
        <p:nvGrpSpPr>
          <p:cNvPr id="348" name="Group 347">
            <a:extLst>
              <a:ext uri="{FF2B5EF4-FFF2-40B4-BE49-F238E27FC236}">
                <a16:creationId xmlns:a16="http://schemas.microsoft.com/office/drawing/2014/main" id="{8A87A7BE-0C1E-9E52-1421-C64A70FE9F57}"/>
              </a:ext>
            </a:extLst>
          </p:cNvPr>
          <p:cNvGrpSpPr/>
          <p:nvPr/>
        </p:nvGrpSpPr>
        <p:grpSpPr>
          <a:xfrm>
            <a:off x="11275608" y="4393778"/>
            <a:ext cx="282250" cy="1328879"/>
            <a:chOff x="11313708" y="4393778"/>
            <a:chExt cx="282250" cy="1328879"/>
          </a:xfrm>
        </p:grpSpPr>
        <p:sp>
          <p:nvSpPr>
            <p:cNvPr id="276" name="Content Placeholder 2">
              <a:extLst>
                <a:ext uri="{FF2B5EF4-FFF2-40B4-BE49-F238E27FC236}">
                  <a16:creationId xmlns:a16="http://schemas.microsoft.com/office/drawing/2014/main" id="{9ECCD28B-E6E3-57FC-8B5F-01B3A93DB0F5}"/>
                </a:ext>
              </a:extLst>
            </p:cNvPr>
            <p:cNvSpPr txBox="1">
              <a:spLocks/>
            </p:cNvSpPr>
            <p:nvPr/>
          </p:nvSpPr>
          <p:spPr>
            <a:xfrm>
              <a:off x="11313708" y="4393778"/>
              <a:ext cx="282250" cy="167290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ptos" panose="020B00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GB" sz="1200" dirty="0" err="1">
                  <a:latin typeface="+mj-lt"/>
                  <a:ea typeface="Cascadia Code" panose="020B0609020000020004" pitchFamily="49" charset="0"/>
                  <a:cs typeface="Cascadia Code" panose="020B0609020000020004" pitchFamily="49" charset="0"/>
                </a:rPr>
                <a:t>dys</a:t>
              </a:r>
              <a:endParaRPr lang="en-GB" sz="1200" dirty="0">
                <a:latin typeface="+mj-lt"/>
                <a:ea typeface="Cascadia Code" panose="020B0609020000020004" pitchFamily="49" charset="0"/>
                <a:cs typeface="Cascadia Code" panose="020B0609020000020004" pitchFamily="49" charset="0"/>
              </a:endParaRPr>
            </a:p>
          </p:txBody>
        </p:sp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9DCF9DF0-3085-B287-B7DD-204DC3306EC8}"/>
                </a:ext>
              </a:extLst>
            </p:cNvPr>
            <p:cNvGrpSpPr/>
            <p:nvPr/>
          </p:nvGrpSpPr>
          <p:grpSpPr>
            <a:xfrm>
              <a:off x="11370798" y="4573369"/>
              <a:ext cx="168069" cy="1149288"/>
              <a:chOff x="10499991" y="4573369"/>
              <a:chExt cx="168069" cy="1149288"/>
            </a:xfrm>
          </p:grpSpPr>
          <p:sp>
            <p:nvSpPr>
              <p:cNvPr id="326" name="Content Placeholder 2">
                <a:extLst>
                  <a:ext uri="{FF2B5EF4-FFF2-40B4-BE49-F238E27FC236}">
                    <a16:creationId xmlns:a16="http://schemas.microsoft.com/office/drawing/2014/main" id="{88A497EE-C3DF-D857-4979-97B9340683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99991" y="4573369"/>
                <a:ext cx="168069" cy="11150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ptos" panose="020B0004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GB" sz="800" dirty="0">
                    <a:latin typeface="+mj-lt"/>
                    <a:ea typeface="Cascadia Code" panose="020B0609020000020004" pitchFamily="49" charset="0"/>
                    <a:cs typeface="Cascadia Code" panose="020B0609020000020004" pitchFamily="49" charset="0"/>
                  </a:rPr>
                  <a:t>1</a:t>
                </a:r>
              </a:p>
            </p:txBody>
          </p:sp>
          <p:sp>
            <p:nvSpPr>
              <p:cNvPr id="327" name="Content Placeholder 2">
                <a:extLst>
                  <a:ext uri="{FF2B5EF4-FFF2-40B4-BE49-F238E27FC236}">
                    <a16:creationId xmlns:a16="http://schemas.microsoft.com/office/drawing/2014/main" id="{61E7F4BC-982F-B057-5D2F-84BF727A8DA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99991" y="5611152"/>
                <a:ext cx="168069" cy="11150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ptos" panose="020B0004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GB" sz="800" dirty="0">
                    <a:latin typeface="+mj-lt"/>
                    <a:ea typeface="Cascadia Code" panose="020B0609020000020004" pitchFamily="49" charset="0"/>
                    <a:cs typeface="Cascadia Code" panose="020B0609020000020004" pitchFamily="49" charset="0"/>
                  </a:rPr>
                  <a:t>0</a:t>
                </a:r>
              </a:p>
            </p:txBody>
          </p:sp>
          <p:sp>
            <p:nvSpPr>
              <p:cNvPr id="328" name="Content Placeholder 2">
                <a:extLst>
                  <a:ext uri="{FF2B5EF4-FFF2-40B4-BE49-F238E27FC236}">
                    <a16:creationId xmlns:a16="http://schemas.microsoft.com/office/drawing/2014/main" id="{FB83D2E6-304F-081C-042D-E0494E33215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99991" y="5495841"/>
                <a:ext cx="168069" cy="11150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ptos" panose="020B0004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GB" sz="800" dirty="0">
                    <a:latin typeface="+mj-lt"/>
                    <a:ea typeface="Cascadia Code" panose="020B0609020000020004" pitchFamily="49" charset="0"/>
                    <a:cs typeface="Cascadia Code" panose="020B0609020000020004" pitchFamily="49" charset="0"/>
                  </a:rPr>
                  <a:t>0</a:t>
                </a:r>
              </a:p>
            </p:txBody>
          </p:sp>
          <p:sp>
            <p:nvSpPr>
              <p:cNvPr id="329" name="Content Placeholder 2">
                <a:extLst>
                  <a:ext uri="{FF2B5EF4-FFF2-40B4-BE49-F238E27FC236}">
                    <a16:creationId xmlns:a16="http://schemas.microsoft.com/office/drawing/2014/main" id="{1389F95C-CBF0-17C6-8146-158AAA64D5A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99991" y="5380532"/>
                <a:ext cx="168069" cy="11150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ptos" panose="020B0004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GB" sz="800" dirty="0">
                    <a:latin typeface="+mj-lt"/>
                    <a:ea typeface="Cascadia Code" panose="020B0609020000020004" pitchFamily="49" charset="0"/>
                    <a:cs typeface="Cascadia Code" panose="020B0609020000020004" pitchFamily="49" charset="0"/>
                  </a:rPr>
                  <a:t>1</a:t>
                </a:r>
              </a:p>
            </p:txBody>
          </p:sp>
          <p:sp>
            <p:nvSpPr>
              <p:cNvPr id="330" name="Content Placeholder 2">
                <a:extLst>
                  <a:ext uri="{FF2B5EF4-FFF2-40B4-BE49-F238E27FC236}">
                    <a16:creationId xmlns:a16="http://schemas.microsoft.com/office/drawing/2014/main" id="{F97966F2-2F5D-B01C-7B0A-348CA2D5768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99991" y="5265223"/>
                <a:ext cx="168069" cy="11150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ptos" panose="020B0004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GB" sz="800" dirty="0">
                    <a:latin typeface="+mj-lt"/>
                    <a:ea typeface="Cascadia Code" panose="020B0609020000020004" pitchFamily="49" charset="0"/>
                    <a:cs typeface="Cascadia Code" panose="020B0609020000020004" pitchFamily="49" charset="0"/>
                  </a:rPr>
                  <a:t>1</a:t>
                </a:r>
              </a:p>
            </p:txBody>
          </p:sp>
          <p:sp>
            <p:nvSpPr>
              <p:cNvPr id="331" name="Content Placeholder 2">
                <a:extLst>
                  <a:ext uri="{FF2B5EF4-FFF2-40B4-BE49-F238E27FC236}">
                    <a16:creationId xmlns:a16="http://schemas.microsoft.com/office/drawing/2014/main" id="{0C51F2AB-E4F9-A78A-AB6B-391F394A2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99991" y="5149914"/>
                <a:ext cx="168069" cy="11150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ptos" panose="020B0004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GB" sz="800" dirty="0">
                    <a:latin typeface="+mj-lt"/>
                    <a:ea typeface="Cascadia Code" panose="020B0609020000020004" pitchFamily="49" charset="0"/>
                    <a:cs typeface="Cascadia Code" panose="020B0609020000020004" pitchFamily="49" charset="0"/>
                  </a:rPr>
                  <a:t>0</a:t>
                </a:r>
              </a:p>
            </p:txBody>
          </p:sp>
          <p:sp>
            <p:nvSpPr>
              <p:cNvPr id="332" name="Content Placeholder 2">
                <a:extLst>
                  <a:ext uri="{FF2B5EF4-FFF2-40B4-BE49-F238E27FC236}">
                    <a16:creationId xmlns:a16="http://schemas.microsoft.com/office/drawing/2014/main" id="{AA980E5A-B271-5AA3-B559-7A03565E7A2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99991" y="5034605"/>
                <a:ext cx="168069" cy="11150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ptos" panose="020B0004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GB" sz="800" dirty="0">
                    <a:latin typeface="+mj-lt"/>
                    <a:ea typeface="Cascadia Code" panose="020B0609020000020004" pitchFamily="49" charset="0"/>
                    <a:cs typeface="Cascadia Code" panose="020B0609020000020004" pitchFamily="49" charset="0"/>
                  </a:rPr>
                  <a:t>1</a:t>
                </a:r>
              </a:p>
            </p:txBody>
          </p:sp>
          <p:sp>
            <p:nvSpPr>
              <p:cNvPr id="333" name="Content Placeholder 2">
                <a:extLst>
                  <a:ext uri="{FF2B5EF4-FFF2-40B4-BE49-F238E27FC236}">
                    <a16:creationId xmlns:a16="http://schemas.microsoft.com/office/drawing/2014/main" id="{95BCFAFC-7420-6026-0A9C-BFAE67EAAD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99991" y="4919296"/>
                <a:ext cx="168069" cy="11150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ptos" panose="020B0004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GB" sz="800" dirty="0">
                    <a:latin typeface="+mj-lt"/>
                    <a:ea typeface="Cascadia Code" panose="020B0609020000020004" pitchFamily="49" charset="0"/>
                    <a:cs typeface="Cascadia Code" panose="020B0609020000020004" pitchFamily="49" charset="0"/>
                  </a:rPr>
                  <a:t>0</a:t>
                </a:r>
              </a:p>
            </p:txBody>
          </p:sp>
          <p:sp>
            <p:nvSpPr>
              <p:cNvPr id="334" name="Content Placeholder 2">
                <a:extLst>
                  <a:ext uri="{FF2B5EF4-FFF2-40B4-BE49-F238E27FC236}">
                    <a16:creationId xmlns:a16="http://schemas.microsoft.com/office/drawing/2014/main" id="{303FC8EF-8F4F-FEB3-473C-761D1F6A3B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99991" y="4803987"/>
                <a:ext cx="168069" cy="11150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ptos" panose="020B0004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GB" sz="800" dirty="0">
                    <a:latin typeface="+mj-lt"/>
                    <a:ea typeface="Cascadia Code" panose="020B0609020000020004" pitchFamily="49" charset="0"/>
                    <a:cs typeface="Cascadia Code" panose="020B0609020000020004" pitchFamily="49" charset="0"/>
                  </a:rPr>
                  <a:t>0</a:t>
                </a:r>
              </a:p>
            </p:txBody>
          </p:sp>
          <p:sp>
            <p:nvSpPr>
              <p:cNvPr id="335" name="Content Placeholder 2">
                <a:extLst>
                  <a:ext uri="{FF2B5EF4-FFF2-40B4-BE49-F238E27FC236}">
                    <a16:creationId xmlns:a16="http://schemas.microsoft.com/office/drawing/2014/main" id="{4AED1311-CA83-2A2B-DEC6-27B4563632A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99991" y="4688678"/>
                <a:ext cx="168069" cy="11150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ptos" panose="020B0004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GB" sz="800" dirty="0">
                    <a:latin typeface="+mj-lt"/>
                    <a:ea typeface="Cascadia Code" panose="020B0609020000020004" pitchFamily="49" charset="0"/>
                    <a:cs typeface="Cascadia Code" panose="020B0609020000020004" pitchFamily="49" charset="0"/>
                  </a:rPr>
                  <a:t>1</a:t>
                </a:r>
              </a:p>
            </p:txBody>
          </p:sp>
        </p:grpSp>
      </p:grpSp>
      <p:grpSp>
        <p:nvGrpSpPr>
          <p:cNvPr id="347" name="Group 346">
            <a:extLst>
              <a:ext uri="{FF2B5EF4-FFF2-40B4-BE49-F238E27FC236}">
                <a16:creationId xmlns:a16="http://schemas.microsoft.com/office/drawing/2014/main" id="{C1A55DEB-8923-039F-9C93-5DE6E6181D5C}"/>
              </a:ext>
            </a:extLst>
          </p:cNvPr>
          <p:cNvGrpSpPr/>
          <p:nvPr/>
        </p:nvGrpSpPr>
        <p:grpSpPr>
          <a:xfrm>
            <a:off x="11543016" y="4393778"/>
            <a:ext cx="282250" cy="1328879"/>
            <a:chOff x="11603976" y="4393778"/>
            <a:chExt cx="282250" cy="1328879"/>
          </a:xfrm>
        </p:grpSpPr>
        <p:sp>
          <p:nvSpPr>
            <p:cNvPr id="277" name="Content Placeholder 2">
              <a:extLst>
                <a:ext uri="{FF2B5EF4-FFF2-40B4-BE49-F238E27FC236}">
                  <a16:creationId xmlns:a16="http://schemas.microsoft.com/office/drawing/2014/main" id="{34036777-1F0C-8902-E59D-1CA81B41228A}"/>
                </a:ext>
              </a:extLst>
            </p:cNvPr>
            <p:cNvSpPr txBox="1">
              <a:spLocks/>
            </p:cNvSpPr>
            <p:nvPr/>
          </p:nvSpPr>
          <p:spPr>
            <a:xfrm>
              <a:off x="11603976" y="4393778"/>
              <a:ext cx="282250" cy="167290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ptos" panose="020B00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GB" sz="1200" dirty="0" err="1">
                  <a:latin typeface="+mj-lt"/>
                  <a:ea typeface="Cascadia Code" panose="020B0609020000020004" pitchFamily="49" charset="0"/>
                  <a:cs typeface="Cascadia Code" panose="020B0609020000020004" pitchFamily="49" charset="0"/>
                </a:rPr>
                <a:t>obs</a:t>
              </a:r>
              <a:endParaRPr lang="en-GB" sz="1200" dirty="0">
                <a:latin typeface="+mj-lt"/>
                <a:ea typeface="Cascadia Code" panose="020B0609020000020004" pitchFamily="49" charset="0"/>
                <a:cs typeface="Cascadia Code" panose="020B0609020000020004" pitchFamily="49" charset="0"/>
              </a:endParaRPr>
            </a:p>
          </p:txBody>
        </p:sp>
        <p:grpSp>
          <p:nvGrpSpPr>
            <p:cNvPr id="336" name="Group 335">
              <a:extLst>
                <a:ext uri="{FF2B5EF4-FFF2-40B4-BE49-F238E27FC236}">
                  <a16:creationId xmlns:a16="http://schemas.microsoft.com/office/drawing/2014/main" id="{8F5A273E-0BF7-D727-B8C0-D04FD4767E88}"/>
                </a:ext>
              </a:extLst>
            </p:cNvPr>
            <p:cNvGrpSpPr/>
            <p:nvPr/>
          </p:nvGrpSpPr>
          <p:grpSpPr>
            <a:xfrm>
              <a:off x="11661066" y="4573369"/>
              <a:ext cx="168069" cy="1149288"/>
              <a:chOff x="10499991" y="4573369"/>
              <a:chExt cx="168069" cy="1149288"/>
            </a:xfrm>
          </p:grpSpPr>
          <p:sp>
            <p:nvSpPr>
              <p:cNvPr id="337" name="Content Placeholder 2">
                <a:extLst>
                  <a:ext uri="{FF2B5EF4-FFF2-40B4-BE49-F238E27FC236}">
                    <a16:creationId xmlns:a16="http://schemas.microsoft.com/office/drawing/2014/main" id="{240153C8-E05C-F847-FAA9-3D35179FE80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99991" y="4573369"/>
                <a:ext cx="168069" cy="11150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ptos" panose="020B0004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GB" sz="800" dirty="0">
                    <a:latin typeface="+mj-lt"/>
                    <a:ea typeface="Cascadia Code" panose="020B0609020000020004" pitchFamily="49" charset="0"/>
                    <a:cs typeface="Cascadia Code" panose="020B0609020000020004" pitchFamily="49" charset="0"/>
                  </a:rPr>
                  <a:t>1</a:t>
                </a:r>
              </a:p>
            </p:txBody>
          </p:sp>
          <p:sp>
            <p:nvSpPr>
              <p:cNvPr id="338" name="Content Placeholder 2">
                <a:extLst>
                  <a:ext uri="{FF2B5EF4-FFF2-40B4-BE49-F238E27FC236}">
                    <a16:creationId xmlns:a16="http://schemas.microsoft.com/office/drawing/2014/main" id="{A10527AC-891C-F959-F32A-5C787E1DF9C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99991" y="5611152"/>
                <a:ext cx="168069" cy="11150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ptos" panose="020B0004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GB" sz="800" dirty="0">
                    <a:latin typeface="+mj-lt"/>
                    <a:ea typeface="Cascadia Code" panose="020B0609020000020004" pitchFamily="49" charset="0"/>
                    <a:cs typeface="Cascadia Code" panose="020B0609020000020004" pitchFamily="49" charset="0"/>
                  </a:rPr>
                  <a:t>1</a:t>
                </a:r>
              </a:p>
            </p:txBody>
          </p:sp>
          <p:sp>
            <p:nvSpPr>
              <p:cNvPr id="339" name="Content Placeholder 2">
                <a:extLst>
                  <a:ext uri="{FF2B5EF4-FFF2-40B4-BE49-F238E27FC236}">
                    <a16:creationId xmlns:a16="http://schemas.microsoft.com/office/drawing/2014/main" id="{329D15A6-B38D-6368-C3E1-8CC1EA85C6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99991" y="5495841"/>
                <a:ext cx="168069" cy="11150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ptos" panose="020B0004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GB" sz="800" dirty="0">
                    <a:latin typeface="+mj-lt"/>
                    <a:ea typeface="Cascadia Code" panose="020B0609020000020004" pitchFamily="49" charset="0"/>
                    <a:cs typeface="Cascadia Code" panose="020B0609020000020004" pitchFamily="49" charset="0"/>
                  </a:rPr>
                  <a:t>1</a:t>
                </a:r>
              </a:p>
            </p:txBody>
          </p:sp>
          <p:sp>
            <p:nvSpPr>
              <p:cNvPr id="340" name="Content Placeholder 2">
                <a:extLst>
                  <a:ext uri="{FF2B5EF4-FFF2-40B4-BE49-F238E27FC236}">
                    <a16:creationId xmlns:a16="http://schemas.microsoft.com/office/drawing/2014/main" id="{B7EC64BD-FDFB-E32B-7901-E5B0FAB5555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99991" y="5380532"/>
                <a:ext cx="168069" cy="11150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ptos" panose="020B0004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GB" sz="800" dirty="0">
                    <a:latin typeface="+mj-lt"/>
                    <a:ea typeface="Cascadia Code" panose="020B0609020000020004" pitchFamily="49" charset="0"/>
                    <a:cs typeface="Cascadia Code" panose="020B0609020000020004" pitchFamily="49" charset="0"/>
                  </a:rPr>
                  <a:t>0</a:t>
                </a:r>
              </a:p>
            </p:txBody>
          </p:sp>
          <p:sp>
            <p:nvSpPr>
              <p:cNvPr id="341" name="Content Placeholder 2">
                <a:extLst>
                  <a:ext uri="{FF2B5EF4-FFF2-40B4-BE49-F238E27FC236}">
                    <a16:creationId xmlns:a16="http://schemas.microsoft.com/office/drawing/2014/main" id="{4FE96BC8-0BC4-E700-EAC5-D7E874FC1E9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99991" y="5265223"/>
                <a:ext cx="168069" cy="11150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ptos" panose="020B0004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GB" sz="800" dirty="0">
                    <a:latin typeface="+mj-lt"/>
                    <a:ea typeface="Cascadia Code" panose="020B0609020000020004" pitchFamily="49" charset="0"/>
                    <a:cs typeface="Cascadia Code" panose="020B0609020000020004" pitchFamily="49" charset="0"/>
                  </a:rPr>
                  <a:t>1</a:t>
                </a:r>
              </a:p>
            </p:txBody>
          </p:sp>
          <p:sp>
            <p:nvSpPr>
              <p:cNvPr id="342" name="Content Placeholder 2">
                <a:extLst>
                  <a:ext uri="{FF2B5EF4-FFF2-40B4-BE49-F238E27FC236}">
                    <a16:creationId xmlns:a16="http://schemas.microsoft.com/office/drawing/2014/main" id="{E6DD36A7-1143-8E9A-92AD-0217370EF0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99991" y="5149914"/>
                <a:ext cx="168069" cy="11150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ptos" panose="020B0004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GB" sz="800" dirty="0">
                    <a:latin typeface="+mj-lt"/>
                    <a:ea typeface="Cascadia Code" panose="020B0609020000020004" pitchFamily="49" charset="0"/>
                    <a:cs typeface="Cascadia Code" panose="020B0609020000020004" pitchFamily="49" charset="0"/>
                  </a:rPr>
                  <a:t>0</a:t>
                </a:r>
              </a:p>
            </p:txBody>
          </p:sp>
          <p:sp>
            <p:nvSpPr>
              <p:cNvPr id="343" name="Content Placeholder 2">
                <a:extLst>
                  <a:ext uri="{FF2B5EF4-FFF2-40B4-BE49-F238E27FC236}">
                    <a16:creationId xmlns:a16="http://schemas.microsoft.com/office/drawing/2014/main" id="{8FB06D86-8256-DCB2-301B-B461AFA07E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99991" y="5034605"/>
                <a:ext cx="168069" cy="11150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ptos" panose="020B0004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GB" sz="800" dirty="0">
                    <a:latin typeface="+mj-lt"/>
                    <a:ea typeface="Cascadia Code" panose="020B0609020000020004" pitchFamily="49" charset="0"/>
                    <a:cs typeface="Cascadia Code" panose="020B0609020000020004" pitchFamily="49" charset="0"/>
                  </a:rPr>
                  <a:t>0</a:t>
                </a:r>
              </a:p>
            </p:txBody>
          </p:sp>
          <p:sp>
            <p:nvSpPr>
              <p:cNvPr id="344" name="Content Placeholder 2">
                <a:extLst>
                  <a:ext uri="{FF2B5EF4-FFF2-40B4-BE49-F238E27FC236}">
                    <a16:creationId xmlns:a16="http://schemas.microsoft.com/office/drawing/2014/main" id="{72CFEEAC-3A75-DED0-C3FE-D3D5FC0DEB9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99991" y="4919296"/>
                <a:ext cx="168069" cy="11150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ptos" panose="020B0004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GB" sz="800" dirty="0">
                    <a:latin typeface="+mj-lt"/>
                    <a:ea typeface="Cascadia Code" panose="020B0609020000020004" pitchFamily="49" charset="0"/>
                    <a:cs typeface="Cascadia Code" panose="020B0609020000020004" pitchFamily="49" charset="0"/>
                  </a:rPr>
                  <a:t>0</a:t>
                </a:r>
              </a:p>
            </p:txBody>
          </p:sp>
          <p:sp>
            <p:nvSpPr>
              <p:cNvPr id="345" name="Content Placeholder 2">
                <a:extLst>
                  <a:ext uri="{FF2B5EF4-FFF2-40B4-BE49-F238E27FC236}">
                    <a16:creationId xmlns:a16="http://schemas.microsoft.com/office/drawing/2014/main" id="{FB54E004-0FC9-BFC8-2331-772C6471130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99991" y="4803987"/>
                <a:ext cx="168069" cy="11150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ptos" panose="020B0004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GB" sz="800" dirty="0">
                    <a:latin typeface="+mj-lt"/>
                    <a:ea typeface="Cascadia Code" panose="020B0609020000020004" pitchFamily="49" charset="0"/>
                    <a:cs typeface="Cascadia Code" panose="020B0609020000020004" pitchFamily="49" charset="0"/>
                  </a:rPr>
                  <a:t>0</a:t>
                </a:r>
              </a:p>
            </p:txBody>
          </p:sp>
          <p:sp>
            <p:nvSpPr>
              <p:cNvPr id="346" name="Content Placeholder 2">
                <a:extLst>
                  <a:ext uri="{FF2B5EF4-FFF2-40B4-BE49-F238E27FC236}">
                    <a16:creationId xmlns:a16="http://schemas.microsoft.com/office/drawing/2014/main" id="{B405E9EA-B92B-E9E5-87D5-3A4678C6806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99991" y="4688678"/>
                <a:ext cx="168069" cy="11150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ptos" panose="020B0004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GB" sz="800" dirty="0">
                    <a:latin typeface="+mj-lt"/>
                    <a:ea typeface="Cascadia Code" panose="020B0609020000020004" pitchFamily="49" charset="0"/>
                    <a:cs typeface="Cascadia Code" panose="020B0609020000020004" pitchFamily="49" charset="0"/>
                  </a:rPr>
                  <a:t>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10367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9A695-8F27-83FF-4FD4-531723D47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Approach 3: associative arrays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FBC6D-422B-C3E0-8074-F7759FA16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10" y="1409701"/>
            <a:ext cx="12072890" cy="12826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b="1" dirty="0">
                <a:latin typeface="+mj-lt"/>
              </a:rPr>
              <a:t>Description of approach:</a:t>
            </a:r>
          </a:p>
          <a:p>
            <a:r>
              <a:rPr lang="en-GB" sz="2000" dirty="0">
                <a:latin typeface="+mj-lt"/>
              </a:rPr>
              <a:t>Load all codelists into an </a:t>
            </a:r>
            <a:r>
              <a:rPr lang="en-GB" sz="2000" b="1" dirty="0">
                <a:latin typeface="+mj-lt"/>
              </a:rPr>
              <a:t>associative array </a:t>
            </a:r>
            <a:r>
              <a:rPr lang="en-GB" sz="2000" dirty="0">
                <a:latin typeface="+mj-lt"/>
              </a:rPr>
              <a:t>(keys = codes, values = variable name); packaged in </a:t>
            </a:r>
            <a:r>
              <a:rPr lang="en-GB" sz="1800" b="1"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codefinder</a:t>
            </a:r>
            <a:endParaRPr lang="en-GB" sz="2000" dirty="0"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GB" sz="2000" b="1" dirty="0">
                <a:latin typeface="+mj-lt"/>
              </a:rPr>
              <a:t>Code excerpt: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CE480FD-3EDF-4C87-A205-0D79C3F0A0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190099"/>
              </p:ext>
            </p:extLst>
          </p:nvPr>
        </p:nvGraphicFramePr>
        <p:xfrm>
          <a:off x="520700" y="2723834"/>
          <a:ext cx="7390130" cy="268224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558800">
                  <a:extLst>
                    <a:ext uri="{9D8B030D-6E8A-4147-A177-3AD203B41FA5}">
                      <a16:colId xmlns:a16="http://schemas.microsoft.com/office/drawing/2014/main" val="3096555265"/>
                    </a:ext>
                  </a:extLst>
                </a:gridCol>
                <a:gridCol w="6831330">
                  <a:extLst>
                    <a:ext uri="{9D8B030D-6E8A-4147-A177-3AD203B41FA5}">
                      <a16:colId xmlns:a16="http://schemas.microsoft.com/office/drawing/2014/main" val="24177687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000" algn="l"/>
                        </a:tabLst>
                        <a:defRPr/>
                      </a:pPr>
                      <a:r>
                        <a:rPr lang="en-GB" sz="160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1</a:t>
                      </a:r>
                      <a:endParaRPr lang="en-GB" sz="1600" dirty="0">
                        <a:latin typeface="Cascadia Code" panose="020B0609020000020004" pitchFamily="49" charset="0"/>
                        <a:ea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000" algn="l"/>
                        </a:tabLst>
                        <a:defRPr/>
                      </a:pPr>
                      <a:r>
                        <a:rPr lang="en-GB" sz="1600">
                          <a:solidFill>
                            <a:srgbClr val="005EB8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clear</a:t>
                      </a:r>
                      <a:r>
                        <a:rPr lang="en-GB" sz="1600">
                          <a:solidFill>
                            <a:schemeClr val="tx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 all</a:t>
                      </a:r>
                      <a:endParaRPr lang="en-GB" sz="1600" dirty="0">
                        <a:solidFill>
                          <a:schemeClr val="tx1"/>
                        </a:solidFill>
                        <a:latin typeface="Cascadia Code" panose="020B0609020000020004" pitchFamily="49" charset="0"/>
                        <a:ea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10957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000" algn="l"/>
                        </a:tabLst>
                        <a:defRPr/>
                      </a:pPr>
                      <a:r>
                        <a:rPr lang="en-GB" sz="160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2</a:t>
                      </a:r>
                      <a:endParaRPr lang="en-GB" sz="1600" dirty="0">
                        <a:latin typeface="Cascadia Code" panose="020B0609020000020004" pitchFamily="49" charset="0"/>
                        <a:ea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000" algn="l"/>
                        </a:tabLst>
                        <a:defRPr/>
                      </a:pPr>
                      <a:r>
                        <a:rPr lang="en-GB" sz="1600">
                          <a:solidFill>
                            <a:srgbClr val="009900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// Specify paths to data and codelist files</a:t>
                      </a:r>
                      <a:endParaRPr lang="en-GB" sz="1600" dirty="0">
                        <a:solidFill>
                          <a:srgbClr val="009900"/>
                        </a:solidFill>
                        <a:latin typeface="Cascadia Code" panose="020B0609020000020004" pitchFamily="49" charset="0"/>
                        <a:ea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669907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000" algn="l"/>
                        </a:tabLst>
                        <a:defRPr/>
                      </a:pPr>
                      <a:r>
                        <a:rPr lang="en-GB" sz="160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3</a:t>
                      </a:r>
                      <a:endParaRPr lang="en-GB" sz="1600" dirty="0">
                        <a:latin typeface="Cascadia Code" panose="020B0609020000020004" pitchFamily="49" charset="0"/>
                        <a:ea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000" algn="l"/>
                        </a:tabLst>
                        <a:defRPr/>
                      </a:pPr>
                      <a:r>
                        <a:rPr lang="en-GB" sz="1600">
                          <a:solidFill>
                            <a:srgbClr val="005EB8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local</a:t>
                      </a:r>
                      <a:r>
                        <a:rPr lang="en-GB" sz="1600"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 data "..\data\dataset.dta" </a:t>
                      </a:r>
                      <a:r>
                        <a:rPr lang="en-GB" sz="160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 </a:t>
                      </a:r>
                      <a:endParaRPr lang="en-GB" sz="1600" dirty="0">
                        <a:latin typeface="Cascadia Code" panose="020B0609020000020004" pitchFamily="49" charset="0"/>
                        <a:ea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01042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000" algn="l"/>
                        </a:tabLst>
                        <a:defRPr/>
                      </a:pPr>
                      <a:r>
                        <a:rPr lang="en-GB" sz="160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4</a:t>
                      </a:r>
                      <a:endParaRPr lang="en-GB" sz="1600" dirty="0">
                        <a:latin typeface="Cascadia Code" panose="020B0609020000020004" pitchFamily="49" charset="0"/>
                        <a:ea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000" algn="l"/>
                        </a:tabLst>
                        <a:defRPr/>
                      </a:pPr>
                      <a:r>
                        <a:rPr lang="en-GB" sz="1600">
                          <a:solidFill>
                            <a:srgbClr val="005EB8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local</a:t>
                      </a:r>
                      <a:r>
                        <a:rPr lang="en-GB" sz="1600"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 code_files MI.txt HTN.txt DM.txt OBS.txt DYS.txt </a:t>
                      </a:r>
                      <a:endParaRPr lang="en-GB" sz="1600" dirty="0">
                        <a:latin typeface="Cascadia Code" panose="020B0609020000020004" pitchFamily="49" charset="0"/>
                        <a:ea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66464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000" algn="l"/>
                        </a:tabLst>
                        <a:defRPr/>
                      </a:pPr>
                      <a:r>
                        <a:rPr lang="en-GB" sz="160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5</a:t>
                      </a:r>
                      <a:endParaRPr lang="en-GB" sz="1600" dirty="0">
                        <a:latin typeface="Cascadia Code" panose="020B0609020000020004" pitchFamily="49" charset="0"/>
                        <a:ea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000" algn="l"/>
                        </a:tabLst>
                        <a:defRPr/>
                      </a:pPr>
                      <a:r>
                        <a:rPr lang="en-GB" sz="1600">
                          <a:solidFill>
                            <a:srgbClr val="009900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// Run codefinder</a:t>
                      </a:r>
                      <a:endParaRPr lang="en-GB" sz="1600" dirty="0">
                        <a:solidFill>
                          <a:srgbClr val="009900"/>
                        </a:solidFill>
                        <a:latin typeface="Cascadia Code" panose="020B0609020000020004" pitchFamily="49" charset="0"/>
                        <a:ea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811789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180000">
                        <a:tabLst>
                          <a:tab pos="180000" algn="l"/>
                        </a:tabLst>
                      </a:pPr>
                      <a:r>
                        <a:rPr lang="en-GB" sz="160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6</a:t>
                      </a:r>
                      <a:endParaRPr lang="en-GB" sz="1600" dirty="0">
                        <a:latin typeface="Cascadia Code" panose="020B0609020000020004" pitchFamily="49" charset="0"/>
                        <a:ea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defTabSz="180000">
                        <a:tabLst>
                          <a:tab pos="180000" algn="l"/>
                        </a:tabLst>
                      </a:pPr>
                      <a:r>
                        <a:rPr lang="en-GB" sz="1600" dirty="0" err="1"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codefinder</a:t>
                      </a:r>
                      <a:r>
                        <a:rPr lang="en-GB" sz="1600" dirty="0"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 DX*,	dataset(</a:t>
                      </a:r>
                      <a:r>
                        <a:rPr lang="en-GB" sz="1600" dirty="0">
                          <a:solidFill>
                            <a:srgbClr val="C00000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"`data’"</a:t>
                      </a:r>
                      <a:r>
                        <a:rPr lang="en-GB" sz="1600" dirty="0"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)        		</a:t>
                      </a:r>
                      <a:r>
                        <a:rPr lang="en-GB" sz="1600" dirty="0">
                          <a:solidFill>
                            <a:srgbClr val="009900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///</a:t>
                      </a:r>
                      <a:endParaRPr lang="en-GB" sz="1600" dirty="0">
                        <a:solidFill>
                          <a:srgbClr val="009900"/>
                        </a:solidFill>
                        <a:latin typeface="Cascadia Code" panose="020B0609020000020004" pitchFamily="49" charset="0"/>
                        <a:ea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08925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180000">
                        <a:tabLst>
                          <a:tab pos="180000" algn="l"/>
                        </a:tabLst>
                      </a:pPr>
                      <a:r>
                        <a:rPr lang="en-GB" sz="160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7</a:t>
                      </a:r>
                      <a:endParaRPr lang="en-GB" sz="1600" dirty="0">
                        <a:latin typeface="Cascadia Code" panose="020B0609020000020004" pitchFamily="49" charset="0"/>
                        <a:ea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defTabSz="180000">
                        <a:tabLst>
                          <a:tab pos="180000" algn="l"/>
                        </a:tabLst>
                      </a:pPr>
                      <a:r>
                        <a:rPr lang="en-GB" sz="1600" dirty="0"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               	</a:t>
                      </a:r>
                      <a:r>
                        <a:rPr lang="en-GB" sz="1600" dirty="0" err="1"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codefiles</a:t>
                      </a:r>
                      <a:r>
                        <a:rPr lang="en-GB" sz="1600" dirty="0"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(</a:t>
                      </a:r>
                      <a:r>
                        <a:rPr lang="en-GB" sz="1600" dirty="0">
                          <a:solidFill>
                            <a:srgbClr val="C00000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"`</a:t>
                      </a:r>
                      <a:r>
                        <a:rPr lang="en-GB" sz="1600" dirty="0" err="1">
                          <a:solidFill>
                            <a:srgbClr val="C00000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code_files</a:t>
                      </a:r>
                      <a:r>
                        <a:rPr lang="en-GB" sz="1600" dirty="0">
                          <a:solidFill>
                            <a:srgbClr val="C00000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’"</a:t>
                      </a:r>
                      <a:r>
                        <a:rPr lang="en-GB" sz="1600" dirty="0"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) 	</a:t>
                      </a:r>
                      <a:r>
                        <a:rPr lang="en-GB" sz="1600" dirty="0">
                          <a:solidFill>
                            <a:srgbClr val="009900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///</a:t>
                      </a:r>
                      <a:endParaRPr lang="en-GB" sz="1600" dirty="0">
                        <a:solidFill>
                          <a:srgbClr val="009900"/>
                        </a:solidFill>
                        <a:latin typeface="Cascadia Code" panose="020B0609020000020004" pitchFamily="49" charset="0"/>
                        <a:ea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07648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180000">
                        <a:tabLst>
                          <a:tab pos="180000" algn="l"/>
                        </a:tabLst>
                      </a:pPr>
                      <a:r>
                        <a:rPr lang="en-GB" sz="1600" dirty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defTabSz="180000">
                        <a:tabLst>
                          <a:tab pos="180000" algn="l"/>
                        </a:tabLst>
                      </a:pPr>
                      <a:r>
                        <a:rPr lang="en-GB" sz="1600" dirty="0"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										id(KEY_NRD)</a:t>
                      </a:r>
                      <a:endParaRPr lang="en-GB" sz="1600" dirty="0">
                        <a:latin typeface="Cascadia Code" panose="020B0609020000020004" pitchFamily="49" charset="0"/>
                        <a:ea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6603536"/>
                  </a:ext>
                </a:extLst>
              </a:tr>
            </a:tbl>
          </a:graphicData>
        </a:graphic>
      </p:graphicFrame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AF9798F-D265-C93B-4BFD-F47C1E3C650F}"/>
              </a:ext>
            </a:extLst>
          </p:cNvPr>
          <p:cNvSpPr txBox="1">
            <a:spLocks/>
          </p:cNvSpPr>
          <p:nvPr/>
        </p:nvSpPr>
        <p:spPr>
          <a:xfrm>
            <a:off x="119110" y="5592127"/>
            <a:ext cx="11953780" cy="1095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ptos" panose="020B00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>
                <a:latin typeface="+mj-lt"/>
              </a:rPr>
              <a:t>Pros:	</a:t>
            </a:r>
            <a:r>
              <a:rPr lang="en-GB" sz="2000" dirty="0">
                <a:latin typeface="+mj-lt"/>
              </a:rPr>
              <a:t>Quick to write code, lower time complexity, reasonable space complexity, easy to update / maintain code,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>
                <a:latin typeface="+mj-lt"/>
              </a:rPr>
              <a:t>	no dependencies or plugins (no compiled code).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2000" b="1" dirty="0">
                <a:latin typeface="+mj-lt"/>
              </a:rPr>
              <a:t>Cons</a:t>
            </a:r>
            <a:r>
              <a:rPr lang="en-GB" sz="2000" dirty="0">
                <a:latin typeface="+mj-lt"/>
              </a:rPr>
              <a:t>:	Could still be quicker (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GB" sz="2000" dirty="0">
                <a:latin typeface="+mj-lt"/>
                <a:cs typeface="Arial" panose="020B0604020202020204" pitchFamily="34" charset="0"/>
              </a:rPr>
              <a:t> this is an </a:t>
            </a:r>
            <a:r>
              <a:rPr lang="en-GB" sz="2000" dirty="0">
                <a:latin typeface="+mj-lt"/>
              </a:rPr>
              <a:t>‘</a:t>
            </a:r>
            <a:r>
              <a:rPr lang="en-GB" sz="2000" b="1" dirty="0">
                <a:latin typeface="+mj-lt"/>
              </a:rPr>
              <a:t>embarrassingly parallel</a:t>
            </a:r>
            <a:r>
              <a:rPr lang="en-GB" sz="2000" dirty="0">
                <a:latin typeface="+mj-lt"/>
              </a:rPr>
              <a:t>’ problem)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4B3EC53-217D-FB27-505E-60F53CECE0B5}"/>
              </a:ext>
            </a:extLst>
          </p:cNvPr>
          <p:cNvSpPr txBox="1">
            <a:spLocks/>
          </p:cNvSpPr>
          <p:nvPr/>
        </p:nvSpPr>
        <p:spPr>
          <a:xfrm>
            <a:off x="8209010" y="2622234"/>
            <a:ext cx="3982990" cy="29698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ptos" panose="020B00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80000">
              <a:spcBef>
                <a:spcPts val="800"/>
              </a:spcBef>
              <a:buNone/>
              <a:tabLst>
                <a:tab pos="180000" algn="l"/>
              </a:tabLst>
            </a:pPr>
            <a:r>
              <a:rPr lang="en-GB" sz="2000" b="1" dirty="0">
                <a:latin typeface="+mj-lt"/>
              </a:rPr>
              <a:t>Results	</a:t>
            </a:r>
            <a:r>
              <a:rPr lang="en-GB" sz="2000" dirty="0">
                <a:latin typeface="+mj-lt"/>
              </a:rPr>
              <a:t>	</a:t>
            </a:r>
          </a:p>
          <a:p>
            <a:pPr marL="0" indent="0" defTabSz="180000">
              <a:spcBef>
                <a:spcPts val="800"/>
              </a:spcBef>
              <a:buNone/>
              <a:tabLst>
                <a:tab pos="180000" algn="l"/>
              </a:tabLst>
            </a:pPr>
            <a:r>
              <a:rPr lang="en-GB" sz="2000" dirty="0">
                <a:latin typeface="+mj-lt"/>
              </a:rPr>
              <a:t>Time:						1h : 10m : 8s		🙂</a:t>
            </a:r>
          </a:p>
          <a:p>
            <a:pPr marL="0" indent="0" defTabSz="180000">
              <a:spcBef>
                <a:spcPts val="800"/>
              </a:spcBef>
              <a:buNone/>
              <a:tabLst>
                <a:tab pos="180000" algn="l"/>
              </a:tabLst>
            </a:pPr>
            <a:r>
              <a:rPr lang="en-GB" sz="2000" dirty="0">
                <a:latin typeface="+mj-lt"/>
              </a:rPr>
              <a:t>Peak RAM:			75 GB		</a:t>
            </a:r>
          </a:p>
          <a:p>
            <a:pPr marL="0" indent="0" defTabSz="180000">
              <a:spcBef>
                <a:spcPts val="800"/>
              </a:spcBef>
              <a:buNone/>
              <a:tabLst>
                <a:tab pos="180000" algn="l"/>
              </a:tabLst>
            </a:pPr>
            <a:r>
              <a:rPr lang="en-GB" sz="2000" dirty="0">
                <a:latin typeface="+mj-lt"/>
              </a:rPr>
              <a:t>Energy:					0.20 kWh</a:t>
            </a:r>
          </a:p>
          <a:p>
            <a:pPr marL="0" indent="0" defTabSz="180000">
              <a:spcBef>
                <a:spcPts val="800"/>
              </a:spcBef>
              <a:buNone/>
              <a:tabLst>
                <a:tab pos="180000" algn="l"/>
              </a:tabLst>
            </a:pPr>
            <a:r>
              <a:rPr lang="en-GB" sz="2000" dirty="0">
                <a:latin typeface="+mj-lt"/>
              </a:rPr>
              <a:t>Energy cost:			£0.04		</a:t>
            </a:r>
          </a:p>
          <a:p>
            <a:pPr marL="0" indent="0" defTabSz="180000">
              <a:spcBef>
                <a:spcPts val="800"/>
              </a:spcBef>
              <a:buNone/>
              <a:tabLst>
                <a:tab pos="180000" algn="l"/>
              </a:tabLst>
            </a:pPr>
            <a:r>
              <a:rPr lang="en-GB" sz="2000" dirty="0">
                <a:latin typeface="+mj-lt"/>
              </a:rPr>
              <a:t>CO</a:t>
            </a:r>
            <a:r>
              <a:rPr lang="en-GB" sz="2000" baseline="-25000" dirty="0">
                <a:latin typeface="+mj-lt"/>
              </a:rPr>
              <a:t>2</a:t>
            </a:r>
            <a:r>
              <a:rPr lang="en-GB" sz="2000" dirty="0">
                <a:latin typeface="+mj-lt"/>
              </a:rPr>
              <a:t>:							45 g CO</a:t>
            </a:r>
            <a:r>
              <a:rPr lang="en-GB" sz="2000" baseline="-25000" dirty="0">
                <a:latin typeface="+mj-lt"/>
              </a:rPr>
              <a:t>2</a:t>
            </a:r>
            <a:r>
              <a:rPr lang="en-GB" sz="2000" dirty="0">
                <a:latin typeface="+mj-lt"/>
              </a:rPr>
              <a:t>eq </a:t>
            </a:r>
          </a:p>
        </p:txBody>
      </p:sp>
    </p:spTree>
    <p:extLst>
      <p:ext uri="{BB962C8B-B14F-4D97-AF65-F5344CB8AC3E}">
        <p14:creationId xmlns:p14="http://schemas.microsoft.com/office/powerpoint/2010/main" val="311378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89D00-5012-A31A-184B-4B42E4FCD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Parallel 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19A71-0665-5798-7C79-CAF9CD49F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10" y="1409700"/>
            <a:ext cx="9162050" cy="1104900"/>
          </a:xfrm>
        </p:spPr>
        <p:txBody>
          <a:bodyPr>
            <a:noAutofit/>
          </a:bodyPr>
          <a:lstStyle/>
          <a:p>
            <a:pPr defTabSz="180000">
              <a:tabLst>
                <a:tab pos="180000" algn="l"/>
              </a:tabLst>
            </a:pPr>
            <a:r>
              <a:rPr lang="en-GB" sz="2000" dirty="0">
                <a:latin typeface="+mj-lt"/>
                <a:cs typeface="Cascadia Code" panose="020B0609020000020004" pitchFamily="49" charset="0"/>
              </a:rPr>
              <a:t>Modern CPUs have </a:t>
            </a:r>
            <a:r>
              <a:rPr lang="en-GB" sz="2000" b="1" dirty="0">
                <a:latin typeface="+mj-lt"/>
                <a:cs typeface="Cascadia Code" panose="020B0609020000020004" pitchFamily="49" charset="0"/>
              </a:rPr>
              <a:t>complex architectures </a:t>
            </a:r>
            <a:r>
              <a:rPr lang="en-GB" sz="2000" dirty="0">
                <a:latin typeface="+mj-lt"/>
                <a:cs typeface="Cascadia Code" panose="020B0609020000020004" pitchFamily="49" charset="0"/>
              </a:rPr>
              <a:t>with </a:t>
            </a:r>
            <a:r>
              <a:rPr lang="en-GB" sz="2000" b="1" dirty="0">
                <a:latin typeface="+mj-lt"/>
                <a:cs typeface="Cascadia Code" panose="020B0609020000020004" pitchFamily="49" charset="0"/>
              </a:rPr>
              <a:t>multiple </a:t>
            </a:r>
            <a:r>
              <a:rPr lang="en-GB" sz="2000" dirty="0">
                <a:latin typeface="+mj-lt"/>
                <a:cs typeface="Cascadia Code" panose="020B0609020000020004" pitchFamily="49" charset="0"/>
              </a:rPr>
              <a:t>(physical)</a:t>
            </a:r>
            <a:r>
              <a:rPr lang="en-GB" sz="2000" b="1" dirty="0">
                <a:latin typeface="+mj-lt"/>
                <a:cs typeface="Cascadia Code" panose="020B0609020000020004" pitchFamily="49" charset="0"/>
              </a:rPr>
              <a:t> cores</a:t>
            </a:r>
            <a:r>
              <a:rPr lang="en-GB" sz="2000" dirty="0">
                <a:latin typeface="+mj-lt"/>
                <a:cs typeface="Cascadia Code" panose="020B0609020000020004" pitchFamily="49" charset="0"/>
              </a:rPr>
              <a:t>.</a:t>
            </a:r>
            <a:endParaRPr lang="en-GB" sz="2000" b="1" dirty="0">
              <a:latin typeface="+mj-lt"/>
              <a:cs typeface="Cascadia Code" panose="020B0609020000020004" pitchFamily="49" charset="0"/>
            </a:endParaRPr>
          </a:p>
          <a:p>
            <a:pPr defTabSz="180000">
              <a:tabLst>
                <a:tab pos="180000" algn="l"/>
              </a:tabLst>
            </a:pPr>
            <a:r>
              <a:rPr lang="en-GB" sz="2000" dirty="0">
                <a:latin typeface="+mj-lt"/>
                <a:cs typeface="Cascadia Code" panose="020B0609020000020004" pitchFamily="49" charset="0"/>
              </a:rPr>
              <a:t>However, </a:t>
            </a:r>
            <a:r>
              <a:rPr lang="en-GB" sz="2000" b="1" dirty="0">
                <a:latin typeface="+mj-lt"/>
                <a:cs typeface="Cascadia Code" panose="020B0609020000020004" pitchFamily="49" charset="0"/>
              </a:rPr>
              <a:t>not all code </a:t>
            </a:r>
            <a:r>
              <a:rPr lang="en-GB" sz="2000" dirty="0">
                <a:latin typeface="+mj-lt"/>
                <a:cs typeface="Cascadia Code" panose="020B0609020000020004" pitchFamily="49" charset="0"/>
              </a:rPr>
              <a:t>can be </a:t>
            </a:r>
            <a:r>
              <a:rPr lang="en-GB" sz="2000" b="1" dirty="0">
                <a:latin typeface="+mj-lt"/>
                <a:cs typeface="Cascadia Code" panose="020B0609020000020004" pitchFamily="49" charset="0"/>
              </a:rPr>
              <a:t>perfectly parallelised:</a:t>
            </a:r>
            <a:r>
              <a:rPr lang="en-GB" sz="2000" dirty="0">
                <a:latin typeface="+mj-lt"/>
                <a:cs typeface="Cascadia Code" panose="020B0609020000020004" pitchFamily="49" charset="0"/>
              </a:rPr>
              <a:t> i.e. using 10 vs 1 core(s) will </a:t>
            </a:r>
            <a:r>
              <a:rPr lang="en-GB" sz="2000" b="1" dirty="0">
                <a:latin typeface="+mj-lt"/>
                <a:cs typeface="Cascadia Code" panose="020B0609020000020004" pitchFamily="49" charset="0"/>
              </a:rPr>
              <a:t>not</a:t>
            </a:r>
            <a:r>
              <a:rPr lang="en-GB" sz="2000" dirty="0">
                <a:latin typeface="+mj-lt"/>
                <a:cs typeface="Cascadia Code" panose="020B0609020000020004" pitchFamily="49" charset="0"/>
              </a:rPr>
              <a:t> (necessarily) result in a </a:t>
            </a:r>
            <a:r>
              <a:rPr lang="en-GB" sz="2000" b="1" dirty="0">
                <a:latin typeface="+mj-lt"/>
                <a:cs typeface="Cascadia Code" panose="020B0609020000020004" pitchFamily="49" charset="0"/>
              </a:rPr>
              <a:t>10x speedup</a:t>
            </a:r>
            <a:r>
              <a:rPr lang="en-GB" sz="2000" dirty="0">
                <a:latin typeface="+mj-lt"/>
                <a:cs typeface="Cascadia Code" panose="020B0609020000020004" pitchFamily="49" charset="0"/>
              </a:rPr>
              <a:t>.</a:t>
            </a:r>
            <a:endParaRPr lang="en-GB" sz="1800" dirty="0">
              <a:latin typeface="+mj-lt"/>
              <a:cs typeface="Cascadia Code" panose="020B0609020000020004" pitchFamily="49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BCC2EB7-0D6A-FFFE-ACA0-8F5DF7160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39330" y="2509472"/>
            <a:ext cx="4833333" cy="263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BED8F21-0B0D-85DA-F1DB-C84E409CE3F8}"/>
              </a:ext>
            </a:extLst>
          </p:cNvPr>
          <p:cNvSpPr txBox="1">
            <a:spLocks/>
          </p:cNvSpPr>
          <p:nvPr/>
        </p:nvSpPr>
        <p:spPr>
          <a:xfrm>
            <a:off x="9439102" y="6243033"/>
            <a:ext cx="2947208" cy="45352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ptos" panose="020B00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80000">
              <a:spcBef>
                <a:spcPts val="0"/>
              </a:spcBef>
              <a:buNone/>
              <a:tabLst>
                <a:tab pos="180000" algn="l"/>
              </a:tabLst>
            </a:pPr>
            <a:r>
              <a:rPr lang="en-GB" sz="1400" dirty="0">
                <a:latin typeface="+mj-lt"/>
                <a:cs typeface="Cascadia Code" panose="020B0609020000020004" pitchFamily="49" charset="0"/>
              </a:rPr>
              <a:t>AMD EPYC 7702 64-core CPU</a:t>
            </a:r>
          </a:p>
          <a:p>
            <a:pPr marL="0" indent="0" defTabSz="180000">
              <a:spcBef>
                <a:spcPts val="0"/>
              </a:spcBef>
              <a:buNone/>
              <a:tabLst>
                <a:tab pos="180000" algn="l"/>
              </a:tabLst>
            </a:pPr>
            <a:r>
              <a:rPr lang="en-GB" sz="1200" dirty="0">
                <a:latin typeface="+mj-lt"/>
                <a:cs typeface="Cascadia Code" panose="020B0609020000020004" pitchFamily="49" charset="0"/>
              </a:rPr>
              <a:t>Source: Wikimedia commons</a:t>
            </a: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F5A0D988-B0DE-FC4A-DF10-189B67D4BA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" t="1166" r="7515" b="2338"/>
          <a:stretch/>
        </p:blipFill>
        <p:spPr bwMode="auto">
          <a:xfrm>
            <a:off x="4407369" y="2617470"/>
            <a:ext cx="4878609" cy="402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B341B752-AAF5-4769-12F1-D60424B6B72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9110" y="2746692"/>
                <a:ext cx="4281440" cy="373411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ptos" panose="020B0004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180000">
                  <a:buFont typeface="Wingdings" panose="05000000000000000000" pitchFamily="2" charset="2"/>
                  <a:buNone/>
                  <a:tabLst>
                    <a:tab pos="180000" algn="l"/>
                  </a:tabLst>
                </a:pPr>
                <a:r>
                  <a:rPr lang="en-GB" sz="2000" b="1" dirty="0">
                    <a:latin typeface="+mj-lt"/>
                  </a:rPr>
                  <a:t>Amdahl’s law</a:t>
                </a:r>
              </a:p>
              <a:p>
                <a:pPr marL="0" indent="0" algn="ctr" defTabSz="180000">
                  <a:buNone/>
                  <a:tabLst>
                    <a:tab pos="1800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𝑙𝑎𝑡𝑒𝑛𝑐𝑦</m:t>
                          </m:r>
                        </m:sub>
                      </m:sSub>
                      <m:d>
                        <m:d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GB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GB" sz="1800" dirty="0">
                  <a:latin typeface="+mj-lt"/>
                </a:endParaRPr>
              </a:p>
              <a:p>
                <a:pPr marL="0" indent="0" defTabSz="180000">
                  <a:buFont typeface="Wingdings" panose="05000000000000000000" pitchFamily="2" charset="2"/>
                  <a:buNone/>
                  <a:tabLst>
                    <a:tab pos="180000" algn="l"/>
                  </a:tabLst>
                </a:pPr>
                <a:r>
                  <a:rPr lang="en-GB" sz="1800" dirty="0">
                    <a:latin typeface="+mj-lt"/>
                    <a:cs typeface="Cascadia Code" panose="020B0609020000020004" pitchFamily="49" charset="0"/>
                  </a:rPr>
                  <a:t>Where:</a:t>
                </a:r>
              </a:p>
              <a:p>
                <a:pPr defTabSz="180000">
                  <a:tabLst>
                    <a:tab pos="180000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smtClean="0">
                            <a:latin typeface="Cambria Math" panose="02040503050406030204" pitchFamily="18" charset="0"/>
                            <a:cs typeface="Cascadia Code" panose="020B0609020000020004" pitchFamily="49" charset="0"/>
                          </a:rPr>
                        </m:ctrlPr>
                      </m:sSubPr>
                      <m:e>
                        <m:r>
                          <a:rPr lang="en-GB" sz="1800" i="1" smtClean="0">
                            <a:latin typeface="Cambria Math" panose="02040503050406030204" pitchFamily="18" charset="0"/>
                            <a:cs typeface="Cascadia Code" panose="020B0609020000020004" pitchFamily="49" charset="0"/>
                          </a:rPr>
                          <m:t>𝑆</m:t>
                        </m:r>
                      </m:e>
                      <m:sub>
                        <m:r>
                          <a:rPr lang="en-GB" sz="1800" i="1" smtClean="0">
                            <a:latin typeface="Cambria Math" panose="02040503050406030204" pitchFamily="18" charset="0"/>
                            <a:cs typeface="Cascadia Code" panose="020B0609020000020004" pitchFamily="49" charset="0"/>
                          </a:rPr>
                          <m:t>𝑙𝑎𝑡𝑒𝑛𝑐𝑦</m:t>
                        </m:r>
                      </m:sub>
                    </m:sSub>
                  </m:oMath>
                </a14:m>
                <a:r>
                  <a:rPr lang="en-GB" sz="1800" dirty="0">
                    <a:latin typeface="+mj-lt"/>
                    <a:cs typeface="Cascadia Code" panose="020B0609020000020004" pitchFamily="49" charset="0"/>
                  </a:rPr>
                  <a:t> is the </a:t>
                </a:r>
                <a:r>
                  <a:rPr lang="en-GB" sz="1800" b="1" dirty="0">
                    <a:latin typeface="+mj-lt"/>
                    <a:cs typeface="Cascadia Code" panose="020B0609020000020004" pitchFamily="49" charset="0"/>
                  </a:rPr>
                  <a:t>theoretical speedup </a:t>
                </a:r>
                <a:r>
                  <a:rPr lang="en-GB" sz="1800" dirty="0">
                    <a:latin typeface="+mj-lt"/>
                    <a:cs typeface="Cascadia Code" panose="020B0609020000020004" pitchFamily="49" charset="0"/>
                  </a:rPr>
                  <a:t>of the </a:t>
                </a:r>
                <a:r>
                  <a:rPr lang="en-GB" sz="1800" b="1" dirty="0">
                    <a:latin typeface="+mj-lt"/>
                    <a:cs typeface="Cascadia Code" panose="020B0609020000020004" pitchFamily="49" charset="0"/>
                  </a:rPr>
                  <a:t>execution</a:t>
                </a:r>
                <a:r>
                  <a:rPr lang="en-GB" sz="1800" dirty="0">
                    <a:latin typeface="+mj-lt"/>
                    <a:cs typeface="Cascadia Code" panose="020B0609020000020004" pitchFamily="49" charset="0"/>
                  </a:rPr>
                  <a:t> of the </a:t>
                </a:r>
                <a:r>
                  <a:rPr lang="en-GB" sz="1800" b="1" dirty="0">
                    <a:latin typeface="+mj-lt"/>
                    <a:cs typeface="Cascadia Code" panose="020B0609020000020004" pitchFamily="49" charset="0"/>
                  </a:rPr>
                  <a:t>whole task</a:t>
                </a:r>
                <a:r>
                  <a:rPr lang="en-GB" sz="1800" dirty="0">
                    <a:latin typeface="+mj-lt"/>
                    <a:cs typeface="Cascadia Code" panose="020B0609020000020004" pitchFamily="49" charset="0"/>
                  </a:rPr>
                  <a:t>.</a:t>
                </a:r>
                <a:endParaRPr lang="en-GB" sz="1800" b="1" dirty="0">
                  <a:latin typeface="+mj-lt"/>
                  <a:cs typeface="Cascadia Code" panose="020B0609020000020004" pitchFamily="49" charset="0"/>
                </a:endParaRPr>
              </a:p>
              <a:p>
                <a:pPr defTabSz="180000">
                  <a:tabLst>
                    <a:tab pos="180000" algn="l"/>
                  </a:tabLst>
                </a:pPr>
                <a14:m>
                  <m:oMath xmlns:m="http://schemas.openxmlformats.org/officeDocument/2006/math">
                    <m:r>
                      <a:rPr lang="en-GB" sz="1800" i="1" smtClean="0">
                        <a:latin typeface="Cambria Math" panose="02040503050406030204" pitchFamily="18" charset="0"/>
                        <a:cs typeface="Cascadia Code" panose="020B0609020000020004" pitchFamily="49" charset="0"/>
                      </a:rPr>
                      <m:t>𝑠</m:t>
                    </m:r>
                  </m:oMath>
                </a14:m>
                <a:r>
                  <a:rPr lang="en-GB" sz="1800" dirty="0">
                    <a:latin typeface="+mj-lt"/>
                    <a:cs typeface="Cascadia Code" panose="020B0609020000020004" pitchFamily="49" charset="0"/>
                  </a:rPr>
                  <a:t> is the </a:t>
                </a:r>
                <a:r>
                  <a:rPr lang="en-GB" sz="1800" b="1" dirty="0">
                    <a:latin typeface="+mj-lt"/>
                    <a:cs typeface="Cascadia Code" panose="020B0609020000020004" pitchFamily="49" charset="0"/>
                  </a:rPr>
                  <a:t>speedup of the part of the task </a:t>
                </a:r>
                <a:r>
                  <a:rPr lang="en-GB" sz="1800" dirty="0">
                    <a:latin typeface="+mj-lt"/>
                    <a:cs typeface="Cascadia Code" panose="020B0609020000020004" pitchFamily="49" charset="0"/>
                  </a:rPr>
                  <a:t>that </a:t>
                </a:r>
                <a:r>
                  <a:rPr lang="en-GB" sz="1800" b="1" dirty="0">
                    <a:latin typeface="+mj-lt"/>
                    <a:cs typeface="Cascadia Code" panose="020B0609020000020004" pitchFamily="49" charset="0"/>
                  </a:rPr>
                  <a:t>benefits</a:t>
                </a:r>
                <a:r>
                  <a:rPr lang="en-GB" sz="1800" dirty="0">
                    <a:latin typeface="+mj-lt"/>
                    <a:cs typeface="Cascadia Code" panose="020B0609020000020004" pitchFamily="49" charset="0"/>
                  </a:rPr>
                  <a:t> from </a:t>
                </a:r>
                <a:r>
                  <a:rPr lang="en-GB" sz="1800" b="1" dirty="0">
                    <a:latin typeface="+mj-lt"/>
                    <a:cs typeface="Cascadia Code" panose="020B0609020000020004" pitchFamily="49" charset="0"/>
                  </a:rPr>
                  <a:t>additional system resources</a:t>
                </a:r>
                <a:r>
                  <a:rPr lang="en-GB" sz="1800" dirty="0">
                    <a:latin typeface="+mj-lt"/>
                    <a:cs typeface="Cascadia Code" panose="020B0609020000020004" pitchFamily="49" charset="0"/>
                  </a:rPr>
                  <a:t>.</a:t>
                </a:r>
                <a:endParaRPr lang="en-GB" sz="1800" b="1" dirty="0">
                  <a:latin typeface="+mj-lt"/>
                  <a:cs typeface="Cascadia Code" panose="020B0609020000020004" pitchFamily="49" charset="0"/>
                </a:endParaRPr>
              </a:p>
              <a:p>
                <a:pPr defTabSz="180000">
                  <a:tabLst>
                    <a:tab pos="180000" algn="l"/>
                  </a:tabLst>
                </a:pPr>
                <a14:m>
                  <m:oMath xmlns:m="http://schemas.openxmlformats.org/officeDocument/2006/math">
                    <m:r>
                      <a:rPr lang="en-GB" sz="1800" i="1" smtClean="0">
                        <a:latin typeface="Cambria Math" panose="02040503050406030204" pitchFamily="18" charset="0"/>
                        <a:cs typeface="Cascadia Code" panose="020B0609020000020004" pitchFamily="49" charset="0"/>
                      </a:rPr>
                      <m:t>𝑝</m:t>
                    </m:r>
                  </m:oMath>
                </a14:m>
                <a:r>
                  <a:rPr lang="en-GB" sz="1800" dirty="0">
                    <a:latin typeface="+mj-lt"/>
                    <a:cs typeface="Cascadia Code" panose="020B0609020000020004" pitchFamily="49" charset="0"/>
                  </a:rPr>
                  <a:t> is the </a:t>
                </a:r>
                <a:r>
                  <a:rPr lang="en-GB" sz="1800" b="1" dirty="0">
                    <a:latin typeface="+mj-lt"/>
                    <a:cs typeface="Cascadia Code" panose="020B0609020000020004" pitchFamily="49" charset="0"/>
                  </a:rPr>
                  <a:t>proportion of the execution time </a:t>
                </a:r>
                <a:r>
                  <a:rPr lang="en-GB" sz="1800" dirty="0">
                    <a:latin typeface="+mj-lt"/>
                    <a:cs typeface="Cascadia Code" panose="020B0609020000020004" pitchFamily="49" charset="0"/>
                  </a:rPr>
                  <a:t>that the </a:t>
                </a:r>
                <a:r>
                  <a:rPr lang="en-GB" sz="1800" b="1" dirty="0">
                    <a:latin typeface="+mj-lt"/>
                    <a:cs typeface="Cascadia Code" panose="020B0609020000020004" pitchFamily="49" charset="0"/>
                  </a:rPr>
                  <a:t>part benefitting from improved resources</a:t>
                </a:r>
                <a:r>
                  <a:rPr lang="en-GB" sz="1800" dirty="0">
                    <a:latin typeface="+mj-lt"/>
                    <a:cs typeface="Cascadia Code" panose="020B0609020000020004" pitchFamily="49" charset="0"/>
                  </a:rPr>
                  <a:t> </a:t>
                </a:r>
                <a:r>
                  <a:rPr lang="en-GB" sz="1800" b="1" dirty="0">
                    <a:latin typeface="+mj-lt"/>
                    <a:cs typeface="Cascadia Code" panose="020B0609020000020004" pitchFamily="49" charset="0"/>
                  </a:rPr>
                  <a:t>originally occupied</a:t>
                </a:r>
                <a:r>
                  <a:rPr lang="en-GB" sz="1800" dirty="0">
                    <a:latin typeface="+mj-lt"/>
                    <a:cs typeface="Cascadia Code" panose="020B0609020000020004" pitchFamily="49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B341B752-AAF5-4769-12F1-D60424B6B7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10" y="2746692"/>
                <a:ext cx="4281440" cy="3734117"/>
              </a:xfrm>
              <a:prstGeom prst="rect">
                <a:avLst/>
              </a:prstGeom>
              <a:blipFill>
                <a:blip r:embed="rId4"/>
                <a:stretch>
                  <a:fillRect l="-1567" t="-1634" r="-1994" b="-9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439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9A695-8F27-83FF-4FD4-531723D47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Approach 4: add parallelisation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FBC6D-422B-C3E0-8074-F7759FA16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10" y="1409701"/>
            <a:ext cx="12072890" cy="12826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b="1" dirty="0">
                <a:latin typeface="+mj-lt"/>
              </a:rPr>
              <a:t>Description of approach:</a:t>
            </a:r>
          </a:p>
          <a:p>
            <a:r>
              <a:rPr lang="en-GB" sz="2000" dirty="0">
                <a:latin typeface="+mj-lt"/>
              </a:rPr>
              <a:t>As in (</a:t>
            </a:r>
            <a:r>
              <a:rPr lang="en-GB" sz="2000" b="1" dirty="0">
                <a:latin typeface="+mj-lt"/>
              </a:rPr>
              <a:t>3</a:t>
            </a:r>
            <a:r>
              <a:rPr lang="en-GB" sz="2000" dirty="0">
                <a:latin typeface="+mj-lt"/>
              </a:rPr>
              <a:t>)</a:t>
            </a:r>
            <a:r>
              <a:rPr lang="en-GB" sz="2000" b="1" dirty="0">
                <a:latin typeface="+mj-lt"/>
              </a:rPr>
              <a:t> </a:t>
            </a:r>
            <a:r>
              <a:rPr lang="en-GB" sz="2000" dirty="0">
                <a:latin typeface="+mj-lt"/>
              </a:rPr>
              <a:t>–</a:t>
            </a:r>
            <a:r>
              <a:rPr lang="en-GB" sz="2000" b="1" dirty="0">
                <a:latin typeface="+mj-lt"/>
              </a:rPr>
              <a:t> associative arrays</a:t>
            </a:r>
            <a:r>
              <a:rPr lang="en-GB" sz="2000" dirty="0">
                <a:latin typeface="+mj-lt"/>
              </a:rPr>
              <a:t> – but loading/mapping of ‘chunks’ of data </a:t>
            </a:r>
            <a:r>
              <a:rPr lang="en-GB" sz="2000" b="1" dirty="0">
                <a:latin typeface="+mj-lt"/>
              </a:rPr>
              <a:t>occurs</a:t>
            </a:r>
            <a:r>
              <a:rPr lang="en-GB" sz="2000" dirty="0">
                <a:latin typeface="+mj-lt"/>
              </a:rPr>
              <a:t> </a:t>
            </a:r>
            <a:r>
              <a:rPr lang="en-GB" sz="2000" b="1" dirty="0">
                <a:latin typeface="+mj-lt"/>
              </a:rPr>
              <a:t>in parallel </a:t>
            </a:r>
            <a:r>
              <a:rPr lang="en-GB" sz="2000" dirty="0">
                <a:latin typeface="+mj-lt"/>
              </a:rPr>
              <a:t>(across 16 CPU cores).</a:t>
            </a:r>
          </a:p>
          <a:p>
            <a:pPr marL="0" indent="0">
              <a:buNone/>
            </a:pPr>
            <a:r>
              <a:rPr lang="en-GB" sz="2000" b="1" dirty="0">
                <a:latin typeface="+mj-lt"/>
              </a:rPr>
              <a:t>Code excerpt :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0F26F3B-AF4A-5793-0279-6BF27F34DD49}"/>
              </a:ext>
            </a:extLst>
          </p:cNvPr>
          <p:cNvSpPr txBox="1">
            <a:spLocks/>
          </p:cNvSpPr>
          <p:nvPr/>
        </p:nvSpPr>
        <p:spPr>
          <a:xfrm>
            <a:off x="8209010" y="2622234"/>
            <a:ext cx="3982990" cy="29698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ptos" panose="020B00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80000">
              <a:spcBef>
                <a:spcPts val="800"/>
              </a:spcBef>
              <a:buNone/>
              <a:tabLst>
                <a:tab pos="180000" algn="l"/>
              </a:tabLst>
            </a:pPr>
            <a:r>
              <a:rPr lang="en-GB" sz="2000" b="1" dirty="0">
                <a:latin typeface="+mj-lt"/>
              </a:rPr>
              <a:t>Results	</a:t>
            </a:r>
            <a:r>
              <a:rPr lang="en-GB" sz="2000" dirty="0">
                <a:latin typeface="+mj-lt"/>
              </a:rPr>
              <a:t>	</a:t>
            </a:r>
          </a:p>
          <a:p>
            <a:pPr marL="0" indent="0" defTabSz="180000">
              <a:spcBef>
                <a:spcPts val="800"/>
              </a:spcBef>
              <a:buNone/>
              <a:tabLst>
                <a:tab pos="180000" algn="l"/>
              </a:tabLst>
            </a:pPr>
            <a:r>
              <a:rPr lang="en-GB" sz="2000" dirty="0">
                <a:latin typeface="+mj-lt"/>
              </a:rPr>
              <a:t>Time:						0 h : 10 m : 2 s	😀</a:t>
            </a:r>
          </a:p>
          <a:p>
            <a:pPr marL="0" indent="0" defTabSz="180000">
              <a:spcBef>
                <a:spcPts val="800"/>
              </a:spcBef>
              <a:buNone/>
              <a:tabLst>
                <a:tab pos="180000" algn="l"/>
              </a:tabLst>
            </a:pPr>
            <a:r>
              <a:rPr lang="en-GB" sz="2000" dirty="0">
                <a:latin typeface="+mj-lt"/>
              </a:rPr>
              <a:t>Peak RAM:			74 GB		</a:t>
            </a:r>
          </a:p>
          <a:p>
            <a:pPr marL="0" indent="0" defTabSz="180000">
              <a:spcBef>
                <a:spcPts val="800"/>
              </a:spcBef>
              <a:buNone/>
              <a:tabLst>
                <a:tab pos="180000" algn="l"/>
              </a:tabLst>
            </a:pPr>
            <a:r>
              <a:rPr lang="en-GB" sz="2000" dirty="0">
                <a:latin typeface="+mj-lt"/>
              </a:rPr>
              <a:t>Energy:					0.038 kWh</a:t>
            </a:r>
          </a:p>
          <a:p>
            <a:pPr marL="0" indent="0" defTabSz="180000">
              <a:spcBef>
                <a:spcPts val="800"/>
              </a:spcBef>
              <a:buNone/>
              <a:tabLst>
                <a:tab pos="180000" algn="l"/>
              </a:tabLst>
            </a:pPr>
            <a:r>
              <a:rPr lang="en-GB" sz="2000" dirty="0">
                <a:latin typeface="+mj-lt"/>
              </a:rPr>
              <a:t>Energy cost:			&lt; £0.01		</a:t>
            </a:r>
          </a:p>
          <a:p>
            <a:pPr marL="0" indent="0" defTabSz="180000">
              <a:spcBef>
                <a:spcPts val="800"/>
              </a:spcBef>
              <a:buNone/>
              <a:tabLst>
                <a:tab pos="180000" algn="l"/>
              </a:tabLst>
            </a:pPr>
            <a:r>
              <a:rPr lang="en-GB" sz="2000" dirty="0">
                <a:latin typeface="+mj-lt"/>
              </a:rPr>
              <a:t>CO</a:t>
            </a:r>
            <a:r>
              <a:rPr lang="en-GB" sz="2000" baseline="-25000" dirty="0">
                <a:latin typeface="+mj-lt"/>
              </a:rPr>
              <a:t>2</a:t>
            </a:r>
            <a:r>
              <a:rPr lang="en-GB" sz="2000" dirty="0">
                <a:latin typeface="+mj-lt"/>
              </a:rPr>
              <a:t>:							8.6 g CO</a:t>
            </a:r>
            <a:r>
              <a:rPr lang="en-GB" sz="2000" baseline="-25000" dirty="0">
                <a:latin typeface="+mj-lt"/>
              </a:rPr>
              <a:t>2</a:t>
            </a:r>
            <a:r>
              <a:rPr lang="en-GB" sz="2000" dirty="0">
                <a:latin typeface="+mj-lt"/>
              </a:rPr>
              <a:t>eq 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3CB3EEE-D0B6-5E55-A18C-9DEBB0CB45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096323"/>
              </p:ext>
            </p:extLst>
          </p:nvPr>
        </p:nvGraphicFramePr>
        <p:xfrm>
          <a:off x="520700" y="2632394"/>
          <a:ext cx="7390130" cy="301752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558800">
                  <a:extLst>
                    <a:ext uri="{9D8B030D-6E8A-4147-A177-3AD203B41FA5}">
                      <a16:colId xmlns:a16="http://schemas.microsoft.com/office/drawing/2014/main" val="3096555265"/>
                    </a:ext>
                  </a:extLst>
                </a:gridCol>
                <a:gridCol w="6831330">
                  <a:extLst>
                    <a:ext uri="{9D8B030D-6E8A-4147-A177-3AD203B41FA5}">
                      <a16:colId xmlns:a16="http://schemas.microsoft.com/office/drawing/2014/main" val="24177687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000" algn="l"/>
                        </a:tabLst>
                        <a:defRPr/>
                      </a:pPr>
                      <a:r>
                        <a:rPr lang="en-GB" sz="1600" dirty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000" algn="l"/>
                        </a:tabLst>
                        <a:defRPr/>
                      </a:pPr>
                      <a:r>
                        <a:rPr lang="en-GB" sz="1600" dirty="0">
                          <a:solidFill>
                            <a:srgbClr val="005EB8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clear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 all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10957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000" algn="l"/>
                        </a:tabLst>
                        <a:defRPr/>
                      </a:pPr>
                      <a:r>
                        <a:rPr lang="en-GB" sz="1600" dirty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000" algn="l"/>
                        </a:tabLst>
                        <a:defRPr/>
                      </a:pPr>
                      <a:r>
                        <a:rPr lang="en-GB" sz="1600" dirty="0">
                          <a:solidFill>
                            <a:srgbClr val="009900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// Specify paths to data and codelist files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669907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000" algn="l"/>
                        </a:tabLst>
                        <a:defRPr/>
                      </a:pPr>
                      <a:r>
                        <a:rPr lang="en-GB" sz="1600" dirty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000" algn="l"/>
                        </a:tabLst>
                        <a:defRPr/>
                      </a:pPr>
                      <a:r>
                        <a:rPr lang="en-GB" sz="1600" dirty="0">
                          <a:solidFill>
                            <a:srgbClr val="005EB8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local</a:t>
                      </a:r>
                      <a:r>
                        <a:rPr lang="en-GB" sz="1600" dirty="0"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 data "..\data\</a:t>
                      </a:r>
                      <a:r>
                        <a:rPr lang="en-GB" sz="1600" dirty="0" err="1"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dataset.dta</a:t>
                      </a:r>
                      <a:r>
                        <a:rPr lang="en-GB" sz="1600" dirty="0"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" </a:t>
                      </a:r>
                      <a:r>
                        <a:rPr lang="en-GB" sz="1600" dirty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01042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000" algn="l"/>
                        </a:tabLst>
                        <a:defRPr/>
                      </a:pPr>
                      <a:r>
                        <a:rPr lang="en-GB" sz="1600" dirty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000" algn="l"/>
                        </a:tabLst>
                        <a:defRPr/>
                      </a:pPr>
                      <a:r>
                        <a:rPr lang="en-GB" sz="1600" dirty="0">
                          <a:solidFill>
                            <a:srgbClr val="005EB8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local</a:t>
                      </a:r>
                      <a:r>
                        <a:rPr lang="en-GB" sz="1600" dirty="0"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 </a:t>
                      </a:r>
                      <a:r>
                        <a:rPr lang="en-GB" sz="1600" dirty="0" err="1"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code_files</a:t>
                      </a:r>
                      <a:r>
                        <a:rPr lang="en-GB" sz="1600" dirty="0"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 MI.txt HTN.txt DM.txt OBS.txt DYS.txt </a:t>
                      </a:r>
                      <a:endParaRPr lang="en-GB" sz="1600" dirty="0">
                        <a:latin typeface="Cascadia Code" panose="020B0609020000020004" pitchFamily="49" charset="0"/>
                        <a:ea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66464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000" algn="l"/>
                        </a:tabLst>
                        <a:defRPr/>
                      </a:pPr>
                      <a:r>
                        <a:rPr lang="en-GB" sz="1600" dirty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000" algn="l"/>
                        </a:tabLst>
                        <a:defRPr/>
                      </a:pPr>
                      <a:r>
                        <a:rPr lang="en-GB" sz="1600" dirty="0">
                          <a:solidFill>
                            <a:srgbClr val="009900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// Run </a:t>
                      </a:r>
                      <a:r>
                        <a:rPr lang="en-GB" sz="1600" dirty="0" err="1">
                          <a:solidFill>
                            <a:srgbClr val="009900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codefinder</a:t>
                      </a:r>
                      <a:endParaRPr lang="en-GB" sz="1600" dirty="0">
                        <a:solidFill>
                          <a:srgbClr val="009900"/>
                        </a:solidFill>
                        <a:latin typeface="Cascadia Code" panose="020B0609020000020004" pitchFamily="49" charset="0"/>
                        <a:ea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811789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180000">
                        <a:tabLst>
                          <a:tab pos="180000" algn="l"/>
                        </a:tabLst>
                      </a:pPr>
                      <a:r>
                        <a:rPr lang="en-GB" sz="1600" dirty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defTabSz="180000">
                        <a:tabLst>
                          <a:tab pos="180000" algn="l"/>
                        </a:tabLst>
                      </a:pPr>
                      <a:r>
                        <a:rPr lang="en-GB" sz="1600" dirty="0" err="1"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codefinder</a:t>
                      </a:r>
                      <a:r>
                        <a:rPr lang="en-GB" sz="1600" dirty="0"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 DX*,	dataset(</a:t>
                      </a:r>
                      <a:r>
                        <a:rPr lang="en-GB" sz="1600" dirty="0">
                          <a:solidFill>
                            <a:srgbClr val="C00000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"`data’"</a:t>
                      </a:r>
                      <a:r>
                        <a:rPr lang="en-GB" sz="1600" dirty="0"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) 							</a:t>
                      </a:r>
                      <a:r>
                        <a:rPr lang="en-GB" sz="1600" dirty="0">
                          <a:solidFill>
                            <a:srgbClr val="009900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///</a:t>
                      </a:r>
                      <a:endParaRPr lang="en-GB" sz="1600" dirty="0">
                        <a:solidFill>
                          <a:srgbClr val="009900"/>
                        </a:solidFill>
                        <a:latin typeface="Cascadia Code" panose="020B0609020000020004" pitchFamily="49" charset="0"/>
                        <a:ea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08925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180000">
                        <a:tabLst>
                          <a:tab pos="180000" algn="l"/>
                        </a:tabLst>
                      </a:pPr>
                      <a:r>
                        <a:rPr lang="en-GB" sz="1600" dirty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defTabSz="180000">
                        <a:tabLst>
                          <a:tab pos="180000" algn="l"/>
                        </a:tabLst>
                      </a:pPr>
                      <a:r>
                        <a:rPr lang="en-GB" sz="1600" dirty="0"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               	</a:t>
                      </a:r>
                      <a:r>
                        <a:rPr lang="en-GB" sz="1600" dirty="0" err="1"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codefiles</a:t>
                      </a:r>
                      <a:r>
                        <a:rPr lang="en-GB" sz="1600" dirty="0"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(</a:t>
                      </a:r>
                      <a:r>
                        <a:rPr lang="en-GB" sz="1600" dirty="0">
                          <a:solidFill>
                            <a:srgbClr val="C00000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"`</a:t>
                      </a:r>
                      <a:r>
                        <a:rPr lang="en-GB" sz="1600" dirty="0" err="1">
                          <a:solidFill>
                            <a:srgbClr val="C00000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code_files</a:t>
                      </a:r>
                      <a:r>
                        <a:rPr lang="en-GB" sz="1600" dirty="0">
                          <a:solidFill>
                            <a:srgbClr val="C00000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’"</a:t>
                      </a:r>
                      <a:r>
                        <a:rPr lang="en-GB" sz="1600" dirty="0"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) 	</a:t>
                      </a:r>
                      <a:r>
                        <a:rPr lang="en-GB" sz="1600" dirty="0">
                          <a:solidFill>
                            <a:srgbClr val="009900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///</a:t>
                      </a:r>
                      <a:endParaRPr lang="en-GB" sz="1600" dirty="0">
                        <a:solidFill>
                          <a:srgbClr val="009900"/>
                        </a:solidFill>
                        <a:latin typeface="Cascadia Code" panose="020B0609020000020004" pitchFamily="49" charset="0"/>
                        <a:ea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07648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180000">
                        <a:tabLst>
                          <a:tab pos="180000" algn="l"/>
                        </a:tabLst>
                      </a:pPr>
                      <a:r>
                        <a:rPr lang="en-GB" sz="1600" dirty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defTabSz="180000">
                        <a:tabLst>
                          <a:tab pos="180000" algn="l"/>
                        </a:tabLst>
                      </a:pPr>
                      <a:r>
                        <a:rPr lang="en-GB" sz="1600" dirty="0"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										id(KEY_NRD)											</a:t>
                      </a:r>
                      <a:r>
                        <a:rPr lang="en-GB" sz="1600" dirty="0">
                          <a:solidFill>
                            <a:srgbClr val="009900"/>
                          </a:solidFill>
                          <a:latin typeface="Cascadia Code" panose="020B0609020000020004" pitchFamily="49" charset="0"/>
                          <a:cs typeface="Cascadia Code" panose="020B0609020000020004" pitchFamily="49" charset="0"/>
                        </a:rPr>
                        <a:t>///</a:t>
                      </a:r>
                      <a:endParaRPr lang="en-GB" sz="1600" dirty="0">
                        <a:latin typeface="Cascadia Code" panose="020B0609020000020004" pitchFamily="49" charset="0"/>
                        <a:ea typeface="Cascadia Code" panose="020B0609020000020004" pitchFamily="49" charset="0"/>
                        <a:cs typeface="Cascadia Code" panose="020B06090200000200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66035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180000">
                        <a:tabLst>
                          <a:tab pos="180000" algn="l"/>
                        </a:tabLst>
                      </a:pPr>
                      <a:r>
                        <a:rPr lang="en-GB" sz="1600" dirty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defTabSz="180000">
                        <a:tabLst>
                          <a:tab pos="180000" algn="l"/>
                        </a:tabLst>
                      </a:pPr>
                      <a:r>
                        <a:rPr lang="en-GB" sz="1600" dirty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										</a:t>
                      </a:r>
                      <a:r>
                        <a:rPr lang="en-GB" sz="1600" dirty="0" err="1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n_cores</a:t>
                      </a:r>
                      <a:r>
                        <a:rPr lang="en-GB" sz="1600" dirty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(16)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1353401"/>
                  </a:ext>
                </a:extLst>
              </a:tr>
            </a:tbl>
          </a:graphicData>
        </a:graphic>
      </p:graphicFrame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3DD186A-F986-45BD-40B8-1E29DCBB7277}"/>
              </a:ext>
            </a:extLst>
          </p:cNvPr>
          <p:cNvSpPr txBox="1">
            <a:spLocks/>
          </p:cNvSpPr>
          <p:nvPr/>
        </p:nvSpPr>
        <p:spPr>
          <a:xfrm>
            <a:off x="119110" y="5755115"/>
            <a:ext cx="7676150" cy="908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ptos" panose="020B00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>
                <a:latin typeface="+mj-lt"/>
              </a:rPr>
              <a:t>Pros:	</a:t>
            </a:r>
            <a:r>
              <a:rPr lang="en-GB" sz="2000" dirty="0">
                <a:latin typeface="+mj-lt"/>
              </a:rPr>
              <a:t>Quick to write code, lower time complexity, reasonable space 	complexity, easy to update/maintain code, no dependencies or 	plugins (no compiled code).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503FEAA-FB9A-410D-9BF0-A4BD09351A8D}"/>
              </a:ext>
            </a:extLst>
          </p:cNvPr>
          <p:cNvGrpSpPr/>
          <p:nvPr/>
        </p:nvGrpSpPr>
        <p:grpSpPr>
          <a:xfrm>
            <a:off x="9155430" y="4616643"/>
            <a:ext cx="1419409" cy="2066542"/>
            <a:chOff x="9086850" y="4584591"/>
            <a:chExt cx="1419409" cy="206654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5E6C8E2-31EC-BC73-2CA4-B6DBEE039389}"/>
                </a:ext>
              </a:extLst>
            </p:cNvPr>
            <p:cNvGrpSpPr/>
            <p:nvPr/>
          </p:nvGrpSpPr>
          <p:grpSpPr>
            <a:xfrm>
              <a:off x="9086850" y="4584591"/>
              <a:ext cx="1324897" cy="2043211"/>
              <a:chOff x="8514019" y="1288677"/>
              <a:chExt cx="3238891" cy="4994910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B386145-103B-DD85-24B4-C24B8BCE0523}"/>
                  </a:ext>
                </a:extLst>
              </p:cNvPr>
              <p:cNvGrpSpPr/>
              <p:nvPr/>
            </p:nvGrpSpPr>
            <p:grpSpPr>
              <a:xfrm>
                <a:off x="8514019" y="2493864"/>
                <a:ext cx="3238891" cy="3789723"/>
                <a:chOff x="8582599" y="1720263"/>
                <a:chExt cx="3238891" cy="3789723"/>
              </a:xfrm>
            </p:grpSpPr>
            <p:pic>
              <p:nvPicPr>
                <p:cNvPr id="14" name="Picture 13" descr="A white mug with blue text&#10;&#10;Description automatically generated">
                  <a:extLst>
                    <a:ext uri="{FF2B5EF4-FFF2-40B4-BE49-F238E27FC236}">
                      <a16:creationId xmlns:a16="http://schemas.microsoft.com/office/drawing/2014/main" id="{A9C93A56-288C-CA8B-4CED-243696D198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82599" y="1720263"/>
                  <a:ext cx="3238891" cy="3789723"/>
                </a:xfrm>
                <a:prstGeom prst="rect">
                  <a:avLst/>
                </a:prstGeom>
              </p:spPr>
            </p:pic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94F10B0E-4198-992A-A9C3-27AAE18F3FDD}"/>
                    </a:ext>
                  </a:extLst>
                </p:cNvPr>
                <p:cNvSpPr/>
                <p:nvPr/>
              </p:nvSpPr>
              <p:spPr>
                <a:xfrm>
                  <a:off x="9472611" y="2489197"/>
                  <a:ext cx="1397000" cy="106365"/>
                </a:xfrm>
                <a:prstGeom prst="ellipse">
                  <a:avLst/>
                </a:prstGeom>
                <a:solidFill>
                  <a:srgbClr val="BC8A4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pic>
            <p:nvPicPr>
              <p:cNvPr id="9" name="Picture 8" descr="A black smoke symbol on a black background&#10;&#10;Description automatically generated">
                <a:extLst>
                  <a:ext uri="{FF2B5EF4-FFF2-40B4-BE49-F238E27FC236}">
                    <a16:creationId xmlns:a16="http://schemas.microsoft.com/office/drawing/2014/main" id="{CC44F68F-0CFA-C531-897F-4269FB74BE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3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1130" y="1288677"/>
                <a:ext cx="2382801" cy="2194560"/>
              </a:xfrm>
              <a:prstGeom prst="rect">
                <a:avLst/>
              </a:prstGeom>
            </p:spPr>
          </p:pic>
        </p:grpSp>
        <p:pic>
          <p:nvPicPr>
            <p:cNvPr id="2050" name="Picture 2" descr="Tick Symbol Images: 100+ Free Stock Photos &amp; Icons | No ...">
              <a:extLst>
                <a:ext uri="{FF2B5EF4-FFF2-40B4-BE49-F238E27FC236}">
                  <a16:creationId xmlns:a16="http://schemas.microsoft.com/office/drawing/2014/main" id="{846CE17D-9C4C-D7D2-CC57-F8F6127F06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8484" y="5701504"/>
              <a:ext cx="967775" cy="949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3208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CC677-B7CC-8D38-E2E1-A078EA0A9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codefinder</a:t>
            </a:r>
            <a:endParaRPr lang="en-GB" sz="4000" dirty="0">
              <a:latin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EE700-CF9A-199D-090F-A5465741E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10" y="1409700"/>
            <a:ext cx="11953780" cy="5368290"/>
          </a:xfrm>
        </p:spPr>
        <p:txBody>
          <a:bodyPr>
            <a:noAutofit/>
          </a:bodyPr>
          <a:lstStyle/>
          <a:p>
            <a:pPr marL="0" indent="0" defTabSz="180000">
              <a:buNone/>
              <a:tabLst>
                <a:tab pos="180000" algn="l"/>
              </a:tabLst>
            </a:pPr>
            <a:r>
              <a:rPr lang="en-GB" sz="2000" dirty="0">
                <a:latin typeface="+mj-lt"/>
              </a:rPr>
              <a:t>Installation:					</a:t>
            </a:r>
            <a:r>
              <a:rPr lang="en-GB" sz="1800" dirty="0" err="1">
                <a:solidFill>
                  <a:srgbClr val="005EB8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ssc</a:t>
            </a:r>
            <a:r>
              <a:rPr lang="en-GB" sz="1800" dirty="0">
                <a:latin typeface="Cascadia Code" panose="020B0609020000020004" pitchFamily="49" charset="0"/>
                <a:cs typeface="Cascadia Code" panose="020B0609020000020004" pitchFamily="49" charset="0"/>
              </a:rPr>
              <a:t> install </a:t>
            </a:r>
            <a:r>
              <a:rPr lang="en-GB" sz="1800"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codefinder</a:t>
            </a:r>
            <a:r>
              <a:rPr lang="en-GB" sz="1800" dirty="0">
                <a:latin typeface="Cascadia Code" panose="020B0609020000020004" pitchFamily="49" charset="0"/>
                <a:cs typeface="Cascadia Code" panose="020B0609020000020004" pitchFamily="49" charset="0"/>
              </a:rPr>
              <a:t>   </a:t>
            </a:r>
            <a:r>
              <a:rPr lang="en-GB" sz="1800" dirty="0">
                <a:latin typeface="+mj-lt"/>
                <a:cs typeface="Cascadia Code" panose="020B0609020000020004" pitchFamily="49" charset="0"/>
              </a:rPr>
              <a:t>(coming soon – for now, see GitHub!)</a:t>
            </a:r>
            <a:endParaRPr lang="en-GB" sz="2000" dirty="0">
              <a:latin typeface="+mj-lt"/>
              <a:cs typeface="Cascadia Code" panose="020B0609020000020004" pitchFamily="49" charset="0"/>
            </a:endParaRPr>
          </a:p>
          <a:p>
            <a:pPr marL="0" indent="0" defTabSz="180000">
              <a:buNone/>
              <a:tabLst>
                <a:tab pos="180000" algn="l"/>
              </a:tabLst>
            </a:pPr>
            <a:r>
              <a:rPr lang="en-GB" sz="2000" dirty="0">
                <a:latin typeface="+mj-lt"/>
              </a:rPr>
              <a:t>Help file: 						</a:t>
            </a:r>
            <a:r>
              <a:rPr lang="en-GB" sz="1800" dirty="0">
                <a:solidFill>
                  <a:srgbClr val="005EB8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help</a:t>
            </a:r>
            <a:r>
              <a:rPr lang="en-GB" sz="1800" dirty="0">
                <a:latin typeface="Cascadia Code" panose="020B0609020000020004" pitchFamily="49" charset="0"/>
                <a:cs typeface="Cascadia Code" panose="020B0609020000020004" pitchFamily="49" charset="0"/>
              </a:rPr>
              <a:t> </a:t>
            </a:r>
            <a:r>
              <a:rPr lang="en-GB" sz="1800"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codefinder</a:t>
            </a:r>
            <a:endParaRPr lang="en-GB" sz="1800" dirty="0"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pPr marL="0" indent="0" defTabSz="180000">
              <a:buNone/>
              <a:tabLst>
                <a:tab pos="180000" algn="l"/>
              </a:tabLst>
            </a:pPr>
            <a:r>
              <a:rPr lang="en-GB" sz="2000" dirty="0">
                <a:latin typeface="+mj-lt"/>
              </a:rPr>
              <a:t>Usage example:		</a:t>
            </a:r>
            <a:r>
              <a:rPr lang="en-GB" sz="1800" dirty="0">
                <a:solidFill>
                  <a:srgbClr val="005EB8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local</a:t>
            </a:r>
            <a:r>
              <a:rPr lang="en-GB" sz="1800" dirty="0">
                <a:latin typeface="Cascadia Code" panose="020B0609020000020004" pitchFamily="49" charset="0"/>
                <a:cs typeface="Cascadia Code" panose="020B0609020000020004" pitchFamily="49" charset="0"/>
              </a:rPr>
              <a:t> data "..\data\</a:t>
            </a:r>
            <a:r>
              <a:rPr lang="en-GB" sz="1800"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dataset.dta</a:t>
            </a:r>
            <a:r>
              <a:rPr lang="en-GB" sz="1800" dirty="0">
                <a:latin typeface="Cascadia Code" panose="020B0609020000020004" pitchFamily="49" charset="0"/>
                <a:cs typeface="Cascadia Code" panose="020B0609020000020004" pitchFamily="49" charset="0"/>
              </a:rPr>
              <a:t>" </a:t>
            </a:r>
          </a:p>
          <a:p>
            <a:pPr marL="0" indent="0" defTabSz="180000">
              <a:spcBef>
                <a:spcPts val="0"/>
              </a:spcBef>
              <a:buNone/>
              <a:tabLst>
                <a:tab pos="180000" algn="l"/>
              </a:tabLst>
            </a:pPr>
            <a:r>
              <a:rPr lang="en-GB" sz="1800" dirty="0">
                <a:solidFill>
                  <a:srgbClr val="005EB8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											local</a:t>
            </a:r>
            <a:r>
              <a:rPr lang="en-GB" sz="1800" dirty="0">
                <a:latin typeface="Cascadia Code" panose="020B0609020000020004" pitchFamily="49" charset="0"/>
                <a:cs typeface="Cascadia Code" panose="020B0609020000020004" pitchFamily="49" charset="0"/>
              </a:rPr>
              <a:t> </a:t>
            </a:r>
            <a:r>
              <a:rPr lang="en-GB" sz="1800"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code_files</a:t>
            </a:r>
            <a:r>
              <a:rPr lang="en-GB" sz="1800" dirty="0">
                <a:latin typeface="Cascadia Code" panose="020B0609020000020004" pitchFamily="49" charset="0"/>
                <a:cs typeface="Cascadia Code" panose="020B0609020000020004" pitchFamily="49" charset="0"/>
              </a:rPr>
              <a:t> MI.txt HTN.txt DM.txt OBS.txt DYS.txt </a:t>
            </a:r>
            <a:r>
              <a:rPr lang="en-GB" sz="2000" dirty="0">
                <a:latin typeface="+mj-lt"/>
              </a:rPr>
              <a:t>				</a:t>
            </a:r>
          </a:p>
          <a:p>
            <a:pPr marL="0" indent="0" defTabSz="180000">
              <a:buNone/>
              <a:tabLst>
                <a:tab pos="180000" algn="l"/>
              </a:tabLst>
            </a:pPr>
            <a:r>
              <a:rPr lang="en-GB" sz="2000" dirty="0">
                <a:latin typeface="+mj-lt"/>
              </a:rPr>
              <a:t>											</a:t>
            </a:r>
            <a:r>
              <a:rPr lang="en-GB" sz="1800"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codefinder</a:t>
            </a:r>
            <a:r>
              <a:rPr lang="en-GB" sz="1800" dirty="0">
                <a:latin typeface="Cascadia Code" panose="020B0609020000020004" pitchFamily="49" charset="0"/>
                <a:cs typeface="Cascadia Code" panose="020B0609020000020004" pitchFamily="49" charset="0"/>
              </a:rPr>
              <a:t> DX*,	dataset(</a:t>
            </a:r>
            <a:r>
              <a:rPr lang="en-GB" sz="1800" dirty="0">
                <a:solidFill>
                  <a:srgbClr val="C00000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"`data’"</a:t>
            </a:r>
            <a:r>
              <a:rPr lang="en-GB" sz="1800" dirty="0">
                <a:latin typeface="Cascadia Code" panose="020B0609020000020004" pitchFamily="49" charset="0"/>
                <a:cs typeface="Cascadia Code" panose="020B0609020000020004" pitchFamily="49" charset="0"/>
              </a:rPr>
              <a:t>)          </a:t>
            </a:r>
            <a:r>
              <a:rPr lang="en-GB" sz="1800" dirty="0">
                <a:solidFill>
                  <a:srgbClr val="009900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///</a:t>
            </a:r>
          </a:p>
          <a:p>
            <a:pPr marL="0" indent="0" defTabSz="180000">
              <a:spcBef>
                <a:spcPts val="0"/>
              </a:spcBef>
              <a:buNone/>
              <a:tabLst>
                <a:tab pos="180000" algn="l"/>
              </a:tabLst>
            </a:pPr>
            <a:r>
              <a:rPr lang="en-GB" sz="1800" dirty="0">
                <a:latin typeface="Cascadia Code" panose="020B0609020000020004" pitchFamily="49" charset="0"/>
                <a:cs typeface="Cascadia Code" panose="020B0609020000020004" pitchFamily="49" charset="0"/>
              </a:rPr>
              <a:t>                            			</a:t>
            </a:r>
            <a:r>
              <a:rPr lang="en-GB" sz="1800"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codefiles</a:t>
            </a:r>
            <a:r>
              <a:rPr lang="en-GB" sz="1800" dirty="0">
                <a:latin typeface="Cascadia Code" panose="020B0609020000020004" pitchFamily="49" charset="0"/>
                <a:cs typeface="Cascadia Code" panose="020B0609020000020004" pitchFamily="49" charset="0"/>
              </a:rPr>
              <a:t>(</a:t>
            </a:r>
            <a:r>
              <a:rPr lang="en-GB" sz="1800" dirty="0">
                <a:solidFill>
                  <a:srgbClr val="C00000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"`</a:t>
            </a:r>
            <a:r>
              <a:rPr lang="en-GB" sz="1800" dirty="0" err="1">
                <a:solidFill>
                  <a:srgbClr val="C00000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code_files</a:t>
            </a:r>
            <a:r>
              <a:rPr lang="en-GB" sz="1800" dirty="0">
                <a:solidFill>
                  <a:srgbClr val="C00000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’"</a:t>
            </a:r>
            <a:r>
              <a:rPr lang="en-GB" sz="1800" dirty="0">
                <a:latin typeface="Cascadia Code" panose="020B0609020000020004" pitchFamily="49" charset="0"/>
                <a:cs typeface="Cascadia Code" panose="020B0609020000020004" pitchFamily="49" charset="0"/>
              </a:rPr>
              <a:t>)  </a:t>
            </a:r>
            <a:r>
              <a:rPr lang="en-GB" sz="1800" dirty="0">
                <a:solidFill>
                  <a:srgbClr val="009900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///</a:t>
            </a:r>
          </a:p>
          <a:p>
            <a:pPr marL="0" indent="0" defTabSz="180000">
              <a:spcBef>
                <a:spcPts val="0"/>
              </a:spcBef>
              <a:buNone/>
              <a:tabLst>
                <a:tab pos="180000" algn="l"/>
              </a:tabLst>
            </a:pPr>
            <a:r>
              <a:rPr lang="en-GB" sz="1800" dirty="0">
                <a:latin typeface="Cascadia Code" panose="020B0609020000020004" pitchFamily="49" charset="0"/>
                <a:cs typeface="Cascadia Code" panose="020B0609020000020004" pitchFamily="49" charset="0"/>
              </a:rPr>
              <a:t>                            			id(</a:t>
            </a:r>
            <a:r>
              <a:rPr lang="en-GB" sz="1800"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unique_id</a:t>
            </a:r>
            <a:r>
              <a:rPr lang="en-GB" sz="1800" dirty="0">
                <a:latin typeface="Cascadia Code" panose="020B0609020000020004" pitchFamily="49" charset="0"/>
                <a:cs typeface="Cascadia Code" panose="020B0609020000020004" pitchFamily="49" charset="0"/>
              </a:rPr>
              <a:t>) 										</a:t>
            </a:r>
            <a:r>
              <a:rPr lang="en-GB" sz="1800" dirty="0">
                <a:solidFill>
                  <a:srgbClr val="009900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///</a:t>
            </a:r>
          </a:p>
          <a:p>
            <a:pPr marL="0" indent="0" defTabSz="180000">
              <a:spcBef>
                <a:spcPts val="0"/>
              </a:spcBef>
              <a:buNone/>
              <a:tabLst>
                <a:tab pos="180000" algn="l"/>
              </a:tabLst>
            </a:pPr>
            <a:r>
              <a:rPr lang="en-GB" sz="1800" dirty="0">
                <a:latin typeface="Cascadia Code" panose="020B0609020000020004" pitchFamily="49" charset="0"/>
                <a:cs typeface="Cascadia Code" panose="020B0609020000020004" pitchFamily="49" charset="0"/>
              </a:rPr>
              <a:t>																							</a:t>
            </a:r>
            <a:r>
              <a:rPr lang="en-GB" sz="1800"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n_cores</a:t>
            </a:r>
            <a:r>
              <a:rPr lang="en-GB" sz="1800" dirty="0">
                <a:latin typeface="Cascadia Code" panose="020B0609020000020004" pitchFamily="49" charset="0"/>
                <a:cs typeface="Cascadia Code" panose="020B0609020000020004" pitchFamily="49" charset="0"/>
              </a:rPr>
              <a:t>(16)</a:t>
            </a:r>
          </a:p>
          <a:p>
            <a:pPr defTabSz="180000">
              <a:tabLst>
                <a:tab pos="180000" algn="l"/>
              </a:tabLst>
            </a:pPr>
            <a:endParaRPr lang="en-GB" sz="100" dirty="0">
              <a:latin typeface="+mj-lt"/>
            </a:endParaRPr>
          </a:p>
          <a:p>
            <a:pPr defTabSz="180000">
              <a:tabLst>
                <a:tab pos="180000" algn="l"/>
              </a:tabLst>
            </a:pPr>
            <a:r>
              <a:rPr lang="en-GB" sz="2000" dirty="0">
                <a:latin typeface="+mj-lt"/>
              </a:rPr>
              <a:t>Calculation based on </a:t>
            </a:r>
            <a:r>
              <a:rPr lang="en-GB" sz="2000" b="1" dirty="0">
                <a:latin typeface="+mj-lt"/>
              </a:rPr>
              <a:t>Amdahl’s law</a:t>
            </a:r>
            <a:r>
              <a:rPr lang="en-GB" sz="2000" dirty="0">
                <a:latin typeface="+mj-lt"/>
              </a:rPr>
              <a:t> (~7x speedup with 16 cores vs. 1 core) = </a:t>
            </a:r>
            <a:r>
              <a:rPr lang="en-GB" sz="2000" b="1" dirty="0">
                <a:latin typeface="+mj-lt"/>
              </a:rPr>
              <a:t>91.4%</a:t>
            </a:r>
            <a:r>
              <a:rPr lang="en-GB" sz="2000" dirty="0">
                <a:latin typeface="+mj-lt"/>
              </a:rPr>
              <a:t> </a:t>
            </a:r>
            <a:r>
              <a:rPr lang="en-GB" sz="2000" b="1" dirty="0">
                <a:latin typeface="+mj-lt"/>
              </a:rPr>
              <a:t>parallelised.</a:t>
            </a:r>
            <a:endParaRPr lang="en-GB" sz="2000" dirty="0">
              <a:latin typeface="+mj-lt"/>
            </a:endParaRPr>
          </a:p>
          <a:p>
            <a:pPr defTabSz="180000">
              <a:tabLst>
                <a:tab pos="180000" algn="l"/>
              </a:tabLst>
            </a:pPr>
            <a:r>
              <a:rPr lang="en-GB" sz="2000" dirty="0">
                <a:latin typeface="+mj-lt"/>
              </a:rPr>
              <a:t>The </a:t>
            </a:r>
            <a:r>
              <a:rPr lang="en-GB" sz="2000" b="1" dirty="0">
                <a:latin typeface="+mj-lt"/>
              </a:rPr>
              <a:t>greater the complexity </a:t>
            </a:r>
            <a:r>
              <a:rPr lang="en-GB" sz="2000" dirty="0">
                <a:latin typeface="+mj-lt"/>
              </a:rPr>
              <a:t>of the </a:t>
            </a:r>
            <a:r>
              <a:rPr lang="en-GB" sz="2000" b="1" dirty="0">
                <a:latin typeface="+mj-lt"/>
              </a:rPr>
              <a:t>code</a:t>
            </a:r>
            <a:r>
              <a:rPr lang="en-GB" sz="2000" dirty="0">
                <a:latin typeface="+mj-lt"/>
              </a:rPr>
              <a:t> </a:t>
            </a:r>
            <a:r>
              <a:rPr lang="en-GB" sz="2000" b="1" dirty="0">
                <a:latin typeface="+mj-lt"/>
              </a:rPr>
              <a:t>mapping problem </a:t>
            </a:r>
            <a:r>
              <a:rPr lang="en-GB" sz="2000" dirty="0">
                <a:latin typeface="+mj-lt"/>
              </a:rPr>
              <a:t>(i.e. number of observations, variables containing codes, codes to be searched) the </a:t>
            </a:r>
            <a:r>
              <a:rPr lang="en-GB" sz="2000" b="1" dirty="0">
                <a:latin typeface="+mj-lt"/>
              </a:rPr>
              <a:t>greater the benefits of parallelisation </a:t>
            </a:r>
            <a:r>
              <a:rPr lang="en-GB" sz="2000" dirty="0">
                <a:latin typeface="+mj-lt"/>
              </a:rPr>
              <a:t>(using additional cores).</a:t>
            </a:r>
          </a:p>
          <a:p>
            <a:pPr defTabSz="180000">
              <a:tabLst>
                <a:tab pos="180000" algn="l"/>
              </a:tabLst>
            </a:pPr>
            <a:endParaRPr lang="en-GB" sz="2000" b="1" dirty="0">
              <a:latin typeface="+mj-lt"/>
            </a:endParaRPr>
          </a:p>
          <a:p>
            <a:pPr defTabSz="180000">
              <a:tabLst>
                <a:tab pos="180000" algn="l"/>
              </a:tabLst>
            </a:pPr>
            <a:r>
              <a:rPr lang="en-GB" sz="2000" b="1" dirty="0">
                <a:latin typeface="+mj-lt"/>
              </a:rPr>
              <a:t>More at:     </a:t>
            </a:r>
            <a:r>
              <a:rPr lang="en-GB" sz="2000" dirty="0">
                <a:latin typeface="+mj-lt"/>
                <a:hlinkClick r:id="rId2"/>
              </a:rPr>
              <a:t>https://github.com/jonathanbatty/stata-codefinder</a:t>
            </a:r>
            <a:endParaRPr lang="en-GB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53337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7D5CE-3ED7-E215-CB82-3A711DCA7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 and 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B13C5-C4AD-D8FA-8DCC-2CD70DD18D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10" y="1409700"/>
            <a:ext cx="11953780" cy="523409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2000" b="1" dirty="0">
              <a:latin typeface="+mj-lt"/>
            </a:endParaRPr>
          </a:p>
          <a:p>
            <a:pPr marL="0" indent="0">
              <a:buNone/>
            </a:pPr>
            <a:r>
              <a:rPr lang="en-GB" sz="2000" b="1" dirty="0">
                <a:latin typeface="+mj-lt"/>
              </a:rPr>
              <a:t>Summary:</a:t>
            </a:r>
          </a:p>
          <a:p>
            <a:r>
              <a:rPr lang="en-GB" sz="2000"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codefinder</a:t>
            </a:r>
            <a:r>
              <a:rPr lang="en-GB" sz="2000" dirty="0">
                <a:latin typeface="+mj-lt"/>
              </a:rPr>
              <a:t> uses </a:t>
            </a:r>
            <a:r>
              <a:rPr lang="en-GB" sz="2000" b="1" dirty="0">
                <a:latin typeface="+mj-lt"/>
              </a:rPr>
              <a:t>Mata</a:t>
            </a:r>
            <a:r>
              <a:rPr lang="en-GB" sz="2000" dirty="0">
                <a:latin typeface="+mj-lt"/>
              </a:rPr>
              <a:t>, </a:t>
            </a:r>
            <a:r>
              <a:rPr lang="en-GB" sz="2000" b="1" dirty="0">
                <a:latin typeface="+mj-lt"/>
              </a:rPr>
              <a:t>associative arrays </a:t>
            </a:r>
            <a:r>
              <a:rPr lang="en-GB" sz="2000" dirty="0">
                <a:latin typeface="+mj-lt"/>
              </a:rPr>
              <a:t>and </a:t>
            </a:r>
            <a:r>
              <a:rPr lang="en-GB" sz="2000" b="1" dirty="0">
                <a:latin typeface="+mj-lt"/>
              </a:rPr>
              <a:t>parallel processing </a:t>
            </a:r>
            <a:r>
              <a:rPr lang="en-GB" sz="2000" dirty="0">
                <a:latin typeface="+mj-lt"/>
              </a:rPr>
              <a:t>to efficiently </a:t>
            </a:r>
            <a:r>
              <a:rPr lang="en-GB" sz="2000" b="1" dirty="0">
                <a:latin typeface="+mj-lt"/>
              </a:rPr>
              <a:t>map clinical codes</a:t>
            </a:r>
            <a:r>
              <a:rPr lang="en-GB" sz="2000" dirty="0">
                <a:latin typeface="+mj-lt"/>
              </a:rPr>
              <a:t>. </a:t>
            </a:r>
          </a:p>
          <a:p>
            <a:r>
              <a:rPr lang="en-GB" sz="2000" dirty="0">
                <a:latin typeface="+mj-lt"/>
              </a:rPr>
              <a:t>‘</a:t>
            </a:r>
            <a:r>
              <a:rPr lang="en-GB" sz="2000" b="1" dirty="0">
                <a:latin typeface="+mj-lt"/>
              </a:rPr>
              <a:t>Separation of concerns</a:t>
            </a:r>
            <a:r>
              <a:rPr lang="en-GB" sz="2000" dirty="0">
                <a:latin typeface="+mj-lt"/>
              </a:rPr>
              <a:t>’ key to a </a:t>
            </a:r>
            <a:r>
              <a:rPr lang="en-GB" sz="2000" b="1" dirty="0">
                <a:latin typeface="+mj-lt"/>
              </a:rPr>
              <a:t>maintainable</a:t>
            </a:r>
            <a:r>
              <a:rPr lang="en-GB" sz="2000" dirty="0">
                <a:latin typeface="+mj-lt"/>
              </a:rPr>
              <a:t>, </a:t>
            </a:r>
            <a:r>
              <a:rPr lang="en-GB" sz="2000" b="1" dirty="0">
                <a:latin typeface="+mj-lt"/>
              </a:rPr>
              <a:t>extensible</a:t>
            </a:r>
            <a:r>
              <a:rPr lang="en-GB" sz="2000" dirty="0">
                <a:latin typeface="+mj-lt"/>
              </a:rPr>
              <a:t> and </a:t>
            </a:r>
            <a:r>
              <a:rPr lang="en-GB" sz="2000" b="1" dirty="0">
                <a:latin typeface="+mj-lt"/>
              </a:rPr>
              <a:t>reproducible codebase</a:t>
            </a:r>
            <a:r>
              <a:rPr lang="en-GB" sz="2000" dirty="0">
                <a:latin typeface="+mj-lt"/>
              </a:rPr>
              <a:t>.</a:t>
            </a:r>
          </a:p>
          <a:p>
            <a:r>
              <a:rPr lang="en-GB" sz="2000" dirty="0">
                <a:latin typeface="+mj-lt"/>
              </a:rPr>
              <a:t>Vastly </a:t>
            </a:r>
            <a:r>
              <a:rPr lang="en-GB" sz="2000" b="1" dirty="0">
                <a:latin typeface="+mj-lt"/>
              </a:rPr>
              <a:t>lowers</a:t>
            </a:r>
            <a:r>
              <a:rPr lang="en-GB" sz="2000" dirty="0">
                <a:latin typeface="+mj-lt"/>
              </a:rPr>
              <a:t> ‘</a:t>
            </a:r>
            <a:r>
              <a:rPr lang="en-GB" sz="2000" b="1" dirty="0">
                <a:latin typeface="+mj-lt"/>
              </a:rPr>
              <a:t>activation energy</a:t>
            </a:r>
            <a:r>
              <a:rPr lang="en-GB" sz="2000" dirty="0">
                <a:latin typeface="+mj-lt"/>
              </a:rPr>
              <a:t>’ required to </a:t>
            </a:r>
            <a:r>
              <a:rPr lang="en-GB" sz="2000" b="1" dirty="0">
                <a:latin typeface="+mj-lt"/>
              </a:rPr>
              <a:t>start analysis</a:t>
            </a:r>
          </a:p>
          <a:p>
            <a:pPr marL="0" indent="0">
              <a:buNone/>
            </a:pPr>
            <a:endParaRPr lang="en-GB" sz="2000" dirty="0">
              <a:latin typeface="+mj-lt"/>
            </a:endParaRPr>
          </a:p>
          <a:p>
            <a:pPr marL="0" indent="0">
              <a:buNone/>
            </a:pPr>
            <a:r>
              <a:rPr lang="en-GB" sz="2000" b="1" dirty="0">
                <a:latin typeface="+mj-lt"/>
              </a:rPr>
              <a:t>Further optimisations:</a:t>
            </a:r>
          </a:p>
          <a:p>
            <a:r>
              <a:rPr lang="en-GB" sz="2000" dirty="0">
                <a:latin typeface="+mj-lt"/>
              </a:rPr>
              <a:t>Additional </a:t>
            </a:r>
            <a:r>
              <a:rPr lang="en-GB" sz="2000" b="1" dirty="0">
                <a:latin typeface="+mj-lt"/>
              </a:rPr>
              <a:t>vectorisation</a:t>
            </a:r>
            <a:r>
              <a:rPr lang="en-GB" sz="2000" dirty="0">
                <a:latin typeface="+mj-lt"/>
              </a:rPr>
              <a:t> (without major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↑ </a:t>
            </a:r>
            <a:r>
              <a:rPr lang="en-GB" sz="2000" dirty="0">
                <a:latin typeface="+mj-lt"/>
              </a:rPr>
              <a:t>space complexity; “naïve” vectorisation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→ 15.2 TB of RAM</a:t>
            </a:r>
            <a:r>
              <a:rPr lang="en-GB" sz="2000" dirty="0">
                <a:latin typeface="+mj-lt"/>
              </a:rPr>
              <a:t>)</a:t>
            </a:r>
          </a:p>
          <a:p>
            <a:r>
              <a:rPr lang="en-GB" sz="2000" dirty="0">
                <a:latin typeface="+mj-lt"/>
              </a:rPr>
              <a:t>Address main </a:t>
            </a:r>
            <a:r>
              <a:rPr lang="en-GB" sz="2000" b="1" dirty="0">
                <a:latin typeface="+mj-lt"/>
              </a:rPr>
              <a:t>serial bottleneck</a:t>
            </a:r>
            <a:r>
              <a:rPr lang="en-GB" sz="2000" dirty="0">
                <a:latin typeface="+mj-lt"/>
              </a:rPr>
              <a:t>:    </a:t>
            </a:r>
            <a:r>
              <a:rPr lang="en-GB" sz="2000" b="1" dirty="0">
                <a:latin typeface="+mj-lt"/>
              </a:rPr>
              <a:t>time to load data </a:t>
            </a:r>
            <a:r>
              <a:rPr lang="en-GB" sz="2000" dirty="0">
                <a:latin typeface="+mj-lt"/>
              </a:rPr>
              <a:t>from SSD into RAM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000" dirty="0">
              <a:latin typeface="+mj-lt"/>
            </a:endParaRPr>
          </a:p>
          <a:p>
            <a:pPr marL="896938" indent="-271463">
              <a:buFont typeface="Aptos Display" panose="020B0004020202020204" pitchFamily="34" charset="0"/>
              <a:buChar char="−"/>
            </a:pPr>
            <a:r>
              <a:rPr lang="en-GB" sz="2000" dirty="0">
                <a:latin typeface="+mj-lt"/>
              </a:rPr>
              <a:t> </a:t>
            </a:r>
            <a:r>
              <a:rPr lang="en-GB" sz="2000" b="1" dirty="0">
                <a:latin typeface="+mj-lt"/>
              </a:rPr>
              <a:t>Better RAM </a:t>
            </a:r>
            <a:r>
              <a:rPr lang="en-GB" sz="2000" dirty="0">
                <a:latin typeface="+mj-lt"/>
              </a:rPr>
              <a:t>(DDR5, up to 6400 MT/s), </a:t>
            </a:r>
            <a:r>
              <a:rPr lang="en-GB" sz="2000" b="1" dirty="0">
                <a:latin typeface="+mj-lt"/>
              </a:rPr>
              <a:t>better SSD </a:t>
            </a:r>
            <a:r>
              <a:rPr lang="en-GB" sz="2000" dirty="0">
                <a:latin typeface="+mj-lt"/>
              </a:rPr>
              <a:t>(PCIe 5.0 M.2 standard; more PCIe lanes), “</a:t>
            </a:r>
            <a:r>
              <a:rPr lang="en-GB" sz="2000" b="1" dirty="0">
                <a:latin typeface="+mj-lt"/>
              </a:rPr>
              <a:t>RAM disk”</a:t>
            </a:r>
          </a:p>
        </p:txBody>
      </p:sp>
    </p:spTree>
    <p:extLst>
      <p:ext uri="{BB962C8B-B14F-4D97-AF65-F5344CB8AC3E}">
        <p14:creationId xmlns:p14="http://schemas.microsoft.com/office/powerpoint/2010/main" val="1279271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E2621-79F3-F7A0-D505-0DEF9311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Final thoughts...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8EC6D20-4B2F-1D94-C079-E34105CE93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5" r="11341" b="87912"/>
          <a:stretch/>
        </p:blipFill>
        <p:spPr bwMode="auto">
          <a:xfrm>
            <a:off x="3597645" y="1422180"/>
            <a:ext cx="5252980" cy="66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BEAB1F1-D3AA-C1A3-6E1D-9ED904815B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" t="16358" r="4185" b="2479"/>
          <a:stretch/>
        </p:blipFill>
        <p:spPr bwMode="auto">
          <a:xfrm>
            <a:off x="2740390" y="2218754"/>
            <a:ext cx="6395990" cy="448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7E1EF5-DBC8-842C-85FF-1E2D22BFCCDC}"/>
              </a:ext>
            </a:extLst>
          </p:cNvPr>
          <p:cNvSpPr txBox="1"/>
          <p:nvPr/>
        </p:nvSpPr>
        <p:spPr>
          <a:xfrm>
            <a:off x="9136380" y="6177728"/>
            <a:ext cx="52720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latin typeface="+mj-lt"/>
              </a:rPr>
              <a:t>Munroe R. XKCD: Is it worth the time? </a:t>
            </a:r>
          </a:p>
          <a:p>
            <a:r>
              <a:rPr lang="en-GB" sz="1400" dirty="0">
                <a:latin typeface="+mj-lt"/>
              </a:rPr>
              <a:t>https://xkcd.com/1205/</a:t>
            </a:r>
          </a:p>
        </p:txBody>
      </p:sp>
    </p:spTree>
    <p:extLst>
      <p:ext uri="{BB962C8B-B14F-4D97-AF65-F5344CB8AC3E}">
        <p14:creationId xmlns:p14="http://schemas.microsoft.com/office/powerpoint/2010/main" val="19737857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E2621-79F3-F7A0-D505-0DEF9311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Acknowledgements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1EAB0590-E469-6000-50F5-96C2A16734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8854"/>
          <a:stretch/>
        </p:blipFill>
        <p:spPr>
          <a:xfrm>
            <a:off x="3144892" y="2036051"/>
            <a:ext cx="5902217" cy="708076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3D467C7D-BBFF-6958-38F4-BE8366FF7D0C}"/>
              </a:ext>
            </a:extLst>
          </p:cNvPr>
          <p:cNvGrpSpPr/>
          <p:nvPr/>
        </p:nvGrpSpPr>
        <p:grpSpPr>
          <a:xfrm>
            <a:off x="2790190" y="5611876"/>
            <a:ext cx="6611621" cy="780821"/>
            <a:chOff x="2835732" y="5830526"/>
            <a:chExt cx="6611621" cy="780821"/>
          </a:xfrm>
        </p:grpSpPr>
        <p:pic>
          <p:nvPicPr>
            <p:cNvPr id="49" name="Picture 2">
              <a:extLst>
                <a:ext uri="{FF2B5EF4-FFF2-40B4-BE49-F238E27FC236}">
                  <a16:creationId xmlns:a16="http://schemas.microsoft.com/office/drawing/2014/main" id="{E1EDA155-B5C4-3588-0FC5-0B44E5ABD9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5732" y="5830526"/>
              <a:ext cx="821915" cy="780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5">
              <a:extLst>
                <a:ext uri="{FF2B5EF4-FFF2-40B4-BE49-F238E27FC236}">
                  <a16:creationId xmlns:a16="http://schemas.microsoft.com/office/drawing/2014/main" id="{48272FCA-9690-1E5E-84D7-F22AF1BEB4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1495" y="5932741"/>
              <a:ext cx="1366261" cy="576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8" descr="Heart Research UK | Charities | Law Gazette">
              <a:extLst>
                <a:ext uri="{FF2B5EF4-FFF2-40B4-BE49-F238E27FC236}">
                  <a16:creationId xmlns:a16="http://schemas.microsoft.com/office/drawing/2014/main" id="{94B5869E-FAF7-B010-4C43-85A334065F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00" b="4187"/>
            <a:stretch/>
          </p:blipFill>
          <p:spPr bwMode="auto">
            <a:xfrm>
              <a:off x="5405893" y="5830526"/>
              <a:ext cx="1695809" cy="780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10">
              <a:extLst>
                <a:ext uri="{FF2B5EF4-FFF2-40B4-BE49-F238E27FC236}">
                  <a16:creationId xmlns:a16="http://schemas.microsoft.com/office/drawing/2014/main" id="{E3C1A33D-8B19-EF28-4068-D92C132159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38" b="24408"/>
            <a:stretch/>
          </p:blipFill>
          <p:spPr bwMode="auto">
            <a:xfrm>
              <a:off x="7264119" y="5886138"/>
              <a:ext cx="2183234" cy="631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365C36E-1588-2878-5807-2E727B5536A6}"/>
              </a:ext>
            </a:extLst>
          </p:cNvPr>
          <p:cNvGrpSpPr/>
          <p:nvPr/>
        </p:nvGrpSpPr>
        <p:grpSpPr>
          <a:xfrm>
            <a:off x="1481033" y="2886387"/>
            <a:ext cx="1549440" cy="1894062"/>
            <a:chOff x="660407" y="3297867"/>
            <a:chExt cx="1549440" cy="1894062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B6985D2-2916-7095-638C-D6EEF9D33D5F}"/>
                </a:ext>
              </a:extLst>
            </p:cNvPr>
            <p:cNvSpPr/>
            <p:nvPr/>
          </p:nvSpPr>
          <p:spPr>
            <a:xfrm>
              <a:off x="660407" y="4612283"/>
              <a:ext cx="1549440" cy="5796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</a:pPr>
              <a:r>
                <a:rPr lang="en-GB" sz="1000" b="1" kern="0" dirty="0">
                  <a:solidFill>
                    <a:prstClr val="black"/>
                  </a:solidFill>
                  <a:latin typeface="+mj-lt"/>
                  <a:cs typeface="Arial" charset="0"/>
                </a:rPr>
                <a:t>Dr Marlous Hall</a:t>
              </a:r>
            </a:p>
            <a:p>
              <a:pPr algn="ctr">
                <a:spcAft>
                  <a:spcPts val="200"/>
                </a:spcAft>
              </a:pPr>
              <a:r>
                <a:rPr lang="en-GB" sz="1000" kern="0" dirty="0">
                  <a:solidFill>
                    <a:prstClr val="black"/>
                  </a:solidFill>
                  <a:latin typeface="+mj-lt"/>
                  <a:cs typeface="Arial" charset="0"/>
                </a:rPr>
                <a:t>Associate Professor of Epidemiology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EC141FB-93A0-649C-0EC3-E83E116744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3451" r="2508"/>
            <a:stretch/>
          </p:blipFill>
          <p:spPr>
            <a:xfrm flipH="1">
              <a:off x="817421" y="3297867"/>
              <a:ext cx="1235413" cy="1280943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E718537-7EEC-3C1C-DAC3-920CC5624F5C}"/>
              </a:ext>
            </a:extLst>
          </p:cNvPr>
          <p:cNvGrpSpPr/>
          <p:nvPr/>
        </p:nvGrpSpPr>
        <p:grpSpPr>
          <a:xfrm>
            <a:off x="2992255" y="2886387"/>
            <a:ext cx="1608662" cy="1714526"/>
            <a:chOff x="2182954" y="3297867"/>
            <a:chExt cx="1608662" cy="1714526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B9D171F-6042-E608-1E95-A76E823CCB8E}"/>
                </a:ext>
              </a:extLst>
            </p:cNvPr>
            <p:cNvSpPr/>
            <p:nvPr/>
          </p:nvSpPr>
          <p:spPr>
            <a:xfrm>
              <a:off x="2182954" y="4612283"/>
              <a:ext cx="160866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</a:pPr>
              <a:r>
                <a:rPr lang="en-GB" sz="1000" b="1" kern="0">
                  <a:solidFill>
                    <a:prstClr val="black"/>
                  </a:solidFill>
                  <a:latin typeface="+mj-lt"/>
                  <a:cs typeface="Arial" charset="0"/>
                </a:rPr>
                <a:t>Dr Christopher  Hayward</a:t>
              </a:r>
              <a:br>
                <a:rPr lang="en-GB" sz="1000" b="1" kern="0">
                  <a:solidFill>
                    <a:prstClr val="black"/>
                  </a:solidFill>
                  <a:latin typeface="+mj-lt"/>
                  <a:cs typeface="Arial" charset="0"/>
                </a:rPr>
              </a:br>
              <a:r>
                <a:rPr lang="en-GB" sz="1000" kern="0">
                  <a:solidFill>
                    <a:prstClr val="black"/>
                  </a:solidFill>
                  <a:latin typeface="+mj-lt"/>
                  <a:cs typeface="Arial" charset="0"/>
                </a:rPr>
                <a:t>Health Data Scientist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D1DB6B7E-39A4-D53A-2EC4-2973627ED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049" r="28415"/>
            <a:stretch/>
          </p:blipFill>
          <p:spPr>
            <a:xfrm>
              <a:off x="2381357" y="3297867"/>
              <a:ext cx="1225685" cy="1280943"/>
            </a:xfrm>
            <a:prstGeom prst="rect">
              <a:avLst/>
            </a:prstGeom>
          </p:spPr>
        </p:pic>
      </p:grpSp>
      <p:grpSp>
        <p:nvGrpSpPr>
          <p:cNvPr id="2048" name="Group 2047">
            <a:extLst>
              <a:ext uri="{FF2B5EF4-FFF2-40B4-BE49-F238E27FC236}">
                <a16:creationId xmlns:a16="http://schemas.microsoft.com/office/drawing/2014/main" id="{9FF2806E-942D-5DD5-447B-2877D9B94EBE}"/>
              </a:ext>
            </a:extLst>
          </p:cNvPr>
          <p:cNvGrpSpPr/>
          <p:nvPr/>
        </p:nvGrpSpPr>
        <p:grpSpPr>
          <a:xfrm>
            <a:off x="4562699" y="2886387"/>
            <a:ext cx="1565731" cy="1710614"/>
            <a:chOff x="3751035" y="3297867"/>
            <a:chExt cx="1565731" cy="1710614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74126F2-D925-20E6-186B-66D729081A9E}"/>
                </a:ext>
              </a:extLst>
            </p:cNvPr>
            <p:cNvSpPr/>
            <p:nvPr/>
          </p:nvSpPr>
          <p:spPr>
            <a:xfrm>
              <a:off x="3751035" y="4608371"/>
              <a:ext cx="156573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</a:pPr>
              <a:r>
                <a:rPr lang="en-GB" sz="1000" b="1" kern="0" dirty="0">
                  <a:solidFill>
                    <a:prstClr val="black"/>
                  </a:solidFill>
                  <a:latin typeface="+mj-lt"/>
                  <a:cs typeface="Arial" charset="0"/>
                </a:rPr>
                <a:t>Dr Charlotte Sturley</a:t>
              </a:r>
              <a:br>
                <a:rPr lang="en-GB" sz="1000" b="1" kern="0" dirty="0">
                  <a:solidFill>
                    <a:prstClr val="black"/>
                  </a:solidFill>
                  <a:latin typeface="+mj-lt"/>
                  <a:cs typeface="Arial" charset="0"/>
                </a:rPr>
              </a:br>
              <a:r>
                <a:rPr lang="en-GB" sz="1000" kern="0" dirty="0">
                  <a:solidFill>
                    <a:prstClr val="black"/>
                  </a:solidFill>
                  <a:latin typeface="+mj-lt"/>
                  <a:cs typeface="Arial" charset="0"/>
                </a:rPr>
                <a:t>Spatial Epidemiologist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E198D50E-B084-9471-D6B8-1EED7130D1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845" t="8742" r="36833"/>
            <a:stretch/>
          </p:blipFill>
          <p:spPr>
            <a:xfrm>
              <a:off x="3935565" y="3297867"/>
              <a:ext cx="1247170" cy="1281600"/>
            </a:xfrm>
            <a:prstGeom prst="rect">
              <a:avLst/>
            </a:prstGeom>
          </p:spPr>
        </p:pic>
      </p:grpSp>
      <p:grpSp>
        <p:nvGrpSpPr>
          <p:cNvPr id="2057" name="Group 2056">
            <a:extLst>
              <a:ext uri="{FF2B5EF4-FFF2-40B4-BE49-F238E27FC236}">
                <a16:creationId xmlns:a16="http://schemas.microsoft.com/office/drawing/2014/main" id="{5C874C0A-FC8B-1543-0239-D1B0E7369A23}"/>
              </a:ext>
            </a:extLst>
          </p:cNvPr>
          <p:cNvGrpSpPr/>
          <p:nvPr/>
        </p:nvGrpSpPr>
        <p:grpSpPr>
          <a:xfrm>
            <a:off x="6090212" y="2886387"/>
            <a:ext cx="1565731" cy="1864502"/>
            <a:chOff x="6090212" y="3297867"/>
            <a:chExt cx="1565731" cy="1864502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7E285B9-9F31-21C3-C42C-C862C5F618BC}"/>
                </a:ext>
              </a:extLst>
            </p:cNvPr>
            <p:cNvSpPr/>
            <p:nvPr/>
          </p:nvSpPr>
          <p:spPr>
            <a:xfrm>
              <a:off x="6090212" y="4608371"/>
              <a:ext cx="156573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</a:pPr>
              <a:r>
                <a:rPr lang="en-GB" sz="1000" b="1" kern="0" dirty="0">
                  <a:solidFill>
                    <a:prstClr val="black"/>
                  </a:solidFill>
                  <a:latin typeface="+mj-lt"/>
                  <a:cs typeface="Arial" charset="0"/>
                </a:rPr>
                <a:t>Dr Evrim Anik</a:t>
              </a:r>
              <a:br>
                <a:rPr lang="en-GB" sz="1000" b="1" kern="0" dirty="0">
                  <a:solidFill>
                    <a:prstClr val="black"/>
                  </a:solidFill>
                  <a:latin typeface="+mj-lt"/>
                  <a:cs typeface="Arial" charset="0"/>
                </a:rPr>
              </a:br>
              <a:r>
                <a:rPr lang="en-GB" sz="1000" kern="0" dirty="0">
                  <a:solidFill>
                    <a:prstClr val="black"/>
                  </a:solidFill>
                  <a:latin typeface="+mj-lt"/>
                  <a:cs typeface="Arial" charset="0"/>
                </a:rPr>
                <a:t>Research secondment in Health Data Science</a:t>
              </a:r>
            </a:p>
          </p:txBody>
        </p:sp>
        <p:pic>
          <p:nvPicPr>
            <p:cNvPr id="2052" name="Picture 2051">
              <a:extLst>
                <a:ext uri="{FF2B5EF4-FFF2-40B4-BE49-F238E27FC236}">
                  <a16:creationId xmlns:a16="http://schemas.microsoft.com/office/drawing/2014/main" id="{3F81169F-1FA4-8462-333C-26B948398A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42" t="10736" r="-66" b="22634"/>
            <a:stretch/>
          </p:blipFill>
          <p:spPr bwMode="auto">
            <a:xfrm flipH="1">
              <a:off x="6232906" y="3297867"/>
              <a:ext cx="1280343" cy="128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5" name="Rectangle 2054">
              <a:extLst>
                <a:ext uri="{FF2B5EF4-FFF2-40B4-BE49-F238E27FC236}">
                  <a16:creationId xmlns:a16="http://schemas.microsoft.com/office/drawing/2014/main" id="{C3479574-DE3D-E329-3205-A7FA3DF17E16}"/>
                </a:ext>
              </a:extLst>
            </p:cNvPr>
            <p:cNvSpPr/>
            <p:nvPr/>
          </p:nvSpPr>
          <p:spPr>
            <a:xfrm>
              <a:off x="6232906" y="3298113"/>
              <a:ext cx="1280343" cy="1281600"/>
            </a:xfrm>
            <a:prstGeom prst="rect">
              <a:avLst/>
            </a:prstGeom>
            <a:gradFill flip="none" rotWithShape="1">
              <a:gsLst>
                <a:gs pos="41300">
                  <a:srgbClr val="696969">
                    <a:alpha val="0"/>
                  </a:srgbClr>
                </a:gs>
                <a:gs pos="0">
                  <a:schemeClr val="tx1">
                    <a:alpha val="8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58" name="Group 2057">
            <a:extLst>
              <a:ext uri="{FF2B5EF4-FFF2-40B4-BE49-F238E27FC236}">
                <a16:creationId xmlns:a16="http://schemas.microsoft.com/office/drawing/2014/main" id="{51FD864F-FC8F-7125-4B17-012DF7A4E646}"/>
              </a:ext>
            </a:extLst>
          </p:cNvPr>
          <p:cNvGrpSpPr/>
          <p:nvPr/>
        </p:nvGrpSpPr>
        <p:grpSpPr>
          <a:xfrm>
            <a:off x="7617725" y="2895208"/>
            <a:ext cx="1565731" cy="1701793"/>
            <a:chOff x="7617725" y="3306688"/>
            <a:chExt cx="1565731" cy="1701793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2E87F36-FE99-D351-7003-C7DE0C3D282A}"/>
                </a:ext>
              </a:extLst>
            </p:cNvPr>
            <p:cNvSpPr/>
            <p:nvPr/>
          </p:nvSpPr>
          <p:spPr>
            <a:xfrm>
              <a:off x="7617725" y="4608371"/>
              <a:ext cx="156573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</a:pPr>
              <a:r>
                <a:rPr lang="en-GB" sz="1000" b="1" kern="0" dirty="0">
                  <a:solidFill>
                    <a:prstClr val="black"/>
                  </a:solidFill>
                  <a:latin typeface="+mj-lt"/>
                  <a:cs typeface="Arial" charset="0"/>
                </a:rPr>
                <a:t>Tamara Del Toro</a:t>
              </a:r>
              <a:br>
                <a:rPr lang="en-GB" sz="1000" b="1" kern="0" dirty="0">
                  <a:solidFill>
                    <a:prstClr val="black"/>
                  </a:solidFill>
                  <a:latin typeface="+mj-lt"/>
                  <a:cs typeface="Arial" charset="0"/>
                </a:rPr>
              </a:br>
              <a:r>
                <a:rPr lang="en-GB" sz="1000" kern="0" dirty="0">
                  <a:solidFill>
                    <a:prstClr val="black"/>
                  </a:solidFill>
                  <a:latin typeface="+mj-lt"/>
                  <a:cs typeface="Arial" charset="0"/>
                </a:rPr>
                <a:t>BHF PhD Fellow</a:t>
              </a:r>
            </a:p>
          </p:txBody>
        </p:sp>
        <p:pic>
          <p:nvPicPr>
            <p:cNvPr id="2051" name="Picture 2050" descr="A person standing in a room&#10;&#10;Description automatically generated">
              <a:extLst>
                <a:ext uri="{FF2B5EF4-FFF2-40B4-BE49-F238E27FC236}">
                  <a16:creationId xmlns:a16="http://schemas.microsoft.com/office/drawing/2014/main" id="{32407720-3DA4-DBDE-BD45-2588DCFF43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72" t="4561" r="27881" b="24338"/>
            <a:stretch/>
          </p:blipFill>
          <p:spPr>
            <a:xfrm flipH="1">
              <a:off x="7759535" y="3308564"/>
              <a:ext cx="1282111" cy="1281600"/>
            </a:xfrm>
            <a:prstGeom prst="rect">
              <a:avLst/>
            </a:prstGeom>
          </p:spPr>
        </p:pic>
        <p:sp>
          <p:nvSpPr>
            <p:cNvPr id="2056" name="Rectangle 2055">
              <a:extLst>
                <a:ext uri="{FF2B5EF4-FFF2-40B4-BE49-F238E27FC236}">
                  <a16:creationId xmlns:a16="http://schemas.microsoft.com/office/drawing/2014/main" id="{200CF725-E2B1-4DBE-86C4-E3DF9BAE7157}"/>
                </a:ext>
              </a:extLst>
            </p:cNvPr>
            <p:cNvSpPr/>
            <p:nvPr/>
          </p:nvSpPr>
          <p:spPr>
            <a:xfrm>
              <a:off x="7761303" y="3306688"/>
              <a:ext cx="1280343" cy="1281600"/>
            </a:xfrm>
            <a:prstGeom prst="rect">
              <a:avLst/>
            </a:prstGeom>
            <a:gradFill flip="none" rotWithShape="1">
              <a:gsLst>
                <a:gs pos="41300">
                  <a:srgbClr val="696969">
                    <a:alpha val="0"/>
                  </a:srgbClr>
                </a:gs>
                <a:gs pos="0">
                  <a:schemeClr val="tx1">
                    <a:alpha val="8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E5BB1A1-A302-795E-AC75-3B14CDD172EF}"/>
              </a:ext>
            </a:extLst>
          </p:cNvPr>
          <p:cNvGrpSpPr/>
          <p:nvPr/>
        </p:nvGrpSpPr>
        <p:grpSpPr>
          <a:xfrm>
            <a:off x="9145237" y="2895208"/>
            <a:ext cx="1565731" cy="1855681"/>
            <a:chOff x="9145237" y="3306688"/>
            <a:chExt cx="1565731" cy="1855681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DF74C8B-EB80-82E8-146C-D6B21F1CD157}"/>
                </a:ext>
              </a:extLst>
            </p:cNvPr>
            <p:cNvSpPr/>
            <p:nvPr/>
          </p:nvSpPr>
          <p:spPr>
            <a:xfrm>
              <a:off x="9145237" y="4608371"/>
              <a:ext cx="156573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</a:pPr>
              <a:r>
                <a:rPr lang="en-GB" sz="1000" b="1" kern="0" dirty="0">
                  <a:solidFill>
                    <a:prstClr val="black"/>
                  </a:solidFill>
                  <a:latin typeface="+mj-lt"/>
                  <a:cs typeface="Arial" charset="0"/>
                </a:rPr>
                <a:t>Eleanor Booth </a:t>
              </a:r>
              <a:br>
                <a:rPr lang="en-GB" sz="1000" b="1" kern="0" dirty="0">
                  <a:solidFill>
                    <a:prstClr val="black"/>
                  </a:solidFill>
                  <a:latin typeface="+mj-lt"/>
                  <a:cs typeface="Arial" charset="0"/>
                </a:rPr>
              </a:br>
              <a:r>
                <a:rPr lang="en-GB" sz="1000" kern="0" dirty="0">
                  <a:solidFill>
                    <a:prstClr val="black"/>
                  </a:solidFill>
                  <a:latin typeface="+mj-lt"/>
                  <a:cs typeface="Arial" charset="0"/>
                </a:rPr>
                <a:t>NIHR Research Fellow in Epidemiology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D1F1250-3D20-B54C-AA42-AC4F533DFF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64" t="7017" r="19735" b="8511"/>
            <a:stretch/>
          </p:blipFill>
          <p:spPr bwMode="auto">
            <a:xfrm>
              <a:off x="9278376" y="3306688"/>
              <a:ext cx="1272438" cy="128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62470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BD4E1-DAC4-162E-4591-4666BAEFB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D6821-69B6-4461-FB8C-7125000AD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10" y="1409701"/>
            <a:ext cx="11953780" cy="5131776"/>
          </a:xfrm>
        </p:spPr>
        <p:txBody>
          <a:bodyPr>
            <a:noAutofit/>
          </a:bodyPr>
          <a:lstStyle/>
          <a:p>
            <a:r>
              <a:rPr lang="en-GB" sz="2100" b="1" dirty="0">
                <a:latin typeface="+mj-lt"/>
              </a:rPr>
              <a:t>Routinely collected healthcare data </a:t>
            </a:r>
            <a:r>
              <a:rPr lang="en-GB" sz="2100" dirty="0">
                <a:latin typeface="+mj-lt"/>
              </a:rPr>
              <a:t>increasingly available at ‘</a:t>
            </a:r>
            <a:r>
              <a:rPr lang="en-GB" sz="2100" b="1" dirty="0">
                <a:latin typeface="+mj-lt"/>
              </a:rPr>
              <a:t>whole-population</a:t>
            </a:r>
            <a:r>
              <a:rPr lang="en-GB" sz="2100" dirty="0">
                <a:latin typeface="+mj-lt"/>
              </a:rPr>
              <a:t>’ </a:t>
            </a:r>
            <a:r>
              <a:rPr lang="en-GB" sz="2100" b="1" dirty="0">
                <a:latin typeface="+mj-lt"/>
              </a:rPr>
              <a:t>scale</a:t>
            </a:r>
            <a:r>
              <a:rPr lang="en-GB" sz="2100" dirty="0">
                <a:latin typeface="+mj-lt"/>
              </a:rPr>
              <a:t>.</a:t>
            </a:r>
          </a:p>
          <a:p>
            <a:r>
              <a:rPr lang="en-GB" sz="2100" b="1" dirty="0">
                <a:latin typeface="+mj-lt"/>
              </a:rPr>
              <a:t>Valuable </a:t>
            </a:r>
            <a:r>
              <a:rPr lang="en-GB" sz="2100" dirty="0">
                <a:latin typeface="+mj-lt"/>
              </a:rPr>
              <a:t>– public health, clinical and pharmacoepidemiology, pragmatic clinical trials, </a:t>
            </a:r>
            <a:r>
              <a:rPr lang="en-GB" sz="2100" i="1" dirty="0">
                <a:latin typeface="+mj-lt"/>
              </a:rPr>
              <a:t>etc.</a:t>
            </a:r>
            <a:endParaRPr lang="en-GB" sz="2100" b="1" i="1" dirty="0">
              <a:latin typeface="+mj-lt"/>
            </a:endParaRPr>
          </a:p>
          <a:p>
            <a:endParaRPr lang="en-GB" sz="21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FD84FE-6A3A-B50C-5DC7-E90196C3F521}"/>
              </a:ext>
            </a:extLst>
          </p:cNvPr>
          <p:cNvSpPr txBox="1"/>
          <p:nvPr/>
        </p:nvSpPr>
        <p:spPr>
          <a:xfrm>
            <a:off x="8864735" y="4596989"/>
            <a:ext cx="30441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prstClr val="black"/>
                </a:solidFill>
                <a:latin typeface="+mj-lt"/>
              </a:rPr>
              <a:t>Causal methods </a:t>
            </a:r>
            <a:r>
              <a:rPr lang="en-GB" sz="1600" dirty="0">
                <a:solidFill>
                  <a:prstClr val="black"/>
                </a:solidFill>
                <a:latin typeface="+mj-lt"/>
              </a:rPr>
              <a:t>enable </a:t>
            </a:r>
            <a:r>
              <a:rPr lang="en-GB" sz="1600" b="1" dirty="0">
                <a:solidFill>
                  <a:prstClr val="black"/>
                </a:solidFill>
                <a:latin typeface="+mj-lt"/>
              </a:rPr>
              <a:t>identification</a:t>
            </a:r>
            <a:r>
              <a:rPr lang="en-GB" sz="1600" dirty="0">
                <a:solidFill>
                  <a:prstClr val="black"/>
                </a:solidFill>
                <a:latin typeface="+mj-lt"/>
              </a:rPr>
              <a:t> of </a:t>
            </a:r>
            <a:r>
              <a:rPr lang="en-GB" sz="1600" b="1" dirty="0">
                <a:solidFill>
                  <a:prstClr val="black"/>
                </a:solidFill>
                <a:latin typeface="+mj-lt"/>
              </a:rPr>
              <a:t>cause and effect</a:t>
            </a:r>
            <a:endParaRPr lang="en-US" sz="1600" b="1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414352-0066-C948-332E-0DF19D17C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9934" y="5293173"/>
            <a:ext cx="1218956" cy="121895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228E9C1-208E-4397-8083-D7023D5162A3}"/>
              </a:ext>
            </a:extLst>
          </p:cNvPr>
          <p:cNvSpPr txBox="1"/>
          <p:nvPr/>
        </p:nvSpPr>
        <p:spPr>
          <a:xfrm>
            <a:off x="9150388" y="2372665"/>
            <a:ext cx="23780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prstClr val="black"/>
                </a:solidFill>
                <a:latin typeface="+mj-lt"/>
              </a:rPr>
              <a:t>Large numbers increase </a:t>
            </a:r>
          </a:p>
          <a:p>
            <a:pPr algn="ctr"/>
            <a:r>
              <a:rPr lang="en-GB" sz="1600" b="1" dirty="0">
                <a:solidFill>
                  <a:prstClr val="black"/>
                </a:solidFill>
                <a:latin typeface="+mj-lt"/>
              </a:rPr>
              <a:t>power for discovery</a:t>
            </a:r>
            <a:endParaRPr lang="en-US" sz="16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72A7B40-6A79-ABC6-05CD-69AB475DD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3668" y="3082556"/>
            <a:ext cx="1311488" cy="1311488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D5CF48BA-06FD-5A92-82DE-F02D71F6868B}"/>
              </a:ext>
            </a:extLst>
          </p:cNvPr>
          <p:cNvGrpSpPr/>
          <p:nvPr/>
        </p:nvGrpSpPr>
        <p:grpSpPr>
          <a:xfrm>
            <a:off x="3686952" y="2372665"/>
            <a:ext cx="2187134" cy="4250873"/>
            <a:chOff x="3454219" y="2372665"/>
            <a:chExt cx="2187134" cy="42508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5C4ED68-FD71-2EA2-23EF-233B6F9EF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33189" y="3023703"/>
              <a:ext cx="1429195" cy="142919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FC4015C-9AE7-3547-6A08-0439B3282678}"/>
                </a:ext>
              </a:extLst>
            </p:cNvPr>
            <p:cNvSpPr txBox="1"/>
            <p:nvPr/>
          </p:nvSpPr>
          <p:spPr>
            <a:xfrm>
              <a:off x="3454219" y="2372665"/>
              <a:ext cx="218713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GB" sz="1600" dirty="0">
                  <a:solidFill>
                    <a:prstClr val="black"/>
                  </a:solidFill>
                  <a:latin typeface="+mj-lt"/>
                </a:rPr>
                <a:t>Can be </a:t>
              </a:r>
              <a:r>
                <a:rPr lang="en-GB" sz="1600" b="1" dirty="0">
                  <a:solidFill>
                    <a:prstClr val="black"/>
                  </a:solidFill>
                  <a:latin typeface="+mj-lt"/>
                </a:rPr>
                <a:t>linked</a:t>
              </a:r>
              <a:r>
                <a:rPr lang="en-GB" sz="1600" dirty="0">
                  <a:solidFill>
                    <a:prstClr val="black"/>
                  </a:solidFill>
                  <a:latin typeface="+mj-lt"/>
                </a:rPr>
                <a:t> to </a:t>
              </a:r>
              <a:r>
                <a:rPr lang="en-GB" sz="1600" b="1" dirty="0">
                  <a:solidFill>
                    <a:prstClr val="black"/>
                  </a:solidFill>
                  <a:latin typeface="+mj-lt"/>
                </a:rPr>
                <a:t>other</a:t>
              </a:r>
              <a:r>
                <a:rPr lang="en-GB" sz="1600" dirty="0">
                  <a:solidFill>
                    <a:prstClr val="black"/>
                  </a:solidFill>
                  <a:latin typeface="+mj-lt"/>
                </a:rPr>
                <a:t> </a:t>
              </a:r>
              <a:r>
                <a:rPr lang="en-GB" sz="1600" b="1" dirty="0">
                  <a:solidFill>
                    <a:prstClr val="black"/>
                  </a:solidFill>
                  <a:latin typeface="+mj-lt"/>
                </a:rPr>
                <a:t>datasets</a:t>
              </a:r>
              <a:endParaRPr lang="en-US" sz="1600" b="1" dirty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00B77D8-621D-5542-6693-2F5C2A21F421}"/>
                </a:ext>
              </a:extLst>
            </p:cNvPr>
            <p:cNvSpPr txBox="1"/>
            <p:nvPr/>
          </p:nvSpPr>
          <p:spPr>
            <a:xfrm>
              <a:off x="3454219" y="4596989"/>
              <a:ext cx="218713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GB" sz="1600" dirty="0">
                  <a:solidFill>
                    <a:prstClr val="black"/>
                  </a:solidFill>
                  <a:latin typeface="+mj-lt"/>
                </a:rPr>
                <a:t>Integration of </a:t>
              </a:r>
              <a:r>
                <a:rPr lang="en-GB" sz="1600" b="1" dirty="0">
                  <a:solidFill>
                    <a:prstClr val="black"/>
                  </a:solidFill>
                  <a:latin typeface="+mj-lt"/>
                </a:rPr>
                <a:t>different types</a:t>
              </a:r>
              <a:r>
                <a:rPr lang="en-GB" sz="1600" dirty="0">
                  <a:solidFill>
                    <a:prstClr val="black"/>
                  </a:solidFill>
                  <a:latin typeface="+mj-lt"/>
                </a:rPr>
                <a:t> of </a:t>
              </a:r>
              <a:r>
                <a:rPr lang="en-GB" sz="1600" b="1" dirty="0">
                  <a:solidFill>
                    <a:prstClr val="black"/>
                  </a:solidFill>
                  <a:latin typeface="+mj-lt"/>
                </a:rPr>
                <a:t>clinical data </a:t>
              </a:r>
              <a:endParaRPr lang="en-US" sz="1600" b="1" dirty="0">
                <a:solidFill>
                  <a:prstClr val="black"/>
                </a:solidFill>
                <a:latin typeface="+mj-lt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785F5CC-2CC1-D3AC-007A-78D91CB99361}"/>
                </a:ext>
              </a:extLst>
            </p:cNvPr>
            <p:cNvGrpSpPr/>
            <p:nvPr/>
          </p:nvGrpSpPr>
          <p:grpSpPr>
            <a:xfrm>
              <a:off x="3500427" y="5235611"/>
              <a:ext cx="2094719" cy="1387927"/>
              <a:chOff x="3390515" y="5153550"/>
              <a:chExt cx="2094719" cy="1387927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F97DF916-E9BD-8399-2580-6F2277AC22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90515" y="5153550"/>
                <a:ext cx="1387927" cy="1387927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C3EFEF8-F814-8B41-9CA5-EF472198B3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62918" y="5508667"/>
                <a:ext cx="922316" cy="922316"/>
              </a:xfrm>
              <a:prstGeom prst="rect">
                <a:avLst/>
              </a:prstGeom>
            </p:spPr>
          </p:pic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A1D72C7-D55C-3AC9-4A8C-BA34AD2AE465}"/>
              </a:ext>
            </a:extLst>
          </p:cNvPr>
          <p:cNvGrpSpPr/>
          <p:nvPr/>
        </p:nvGrpSpPr>
        <p:grpSpPr>
          <a:xfrm>
            <a:off x="6161533" y="2372665"/>
            <a:ext cx="2604722" cy="4087621"/>
            <a:chOff x="5915972" y="2372665"/>
            <a:chExt cx="2604722" cy="408762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63D4D0C-4AAA-CAB5-2406-8ABD3399389F}"/>
                </a:ext>
              </a:extLst>
            </p:cNvPr>
            <p:cNvSpPr txBox="1"/>
            <p:nvPr/>
          </p:nvSpPr>
          <p:spPr>
            <a:xfrm>
              <a:off x="6173108" y="2372665"/>
              <a:ext cx="218713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GB" sz="1600" dirty="0">
                  <a:solidFill>
                    <a:prstClr val="black"/>
                  </a:solidFill>
                  <a:latin typeface="+mj-lt"/>
                </a:rPr>
                <a:t>Reduces </a:t>
              </a:r>
              <a:r>
                <a:rPr lang="en-GB" sz="1600" b="1" dirty="0">
                  <a:solidFill>
                    <a:prstClr val="black"/>
                  </a:solidFill>
                  <a:latin typeface="+mj-lt"/>
                </a:rPr>
                <a:t>costs of undertaking research</a:t>
              </a:r>
              <a:endParaRPr lang="en-US" sz="1600" b="1" dirty="0">
                <a:solidFill>
                  <a:prstClr val="black"/>
                </a:solidFill>
                <a:latin typeface="+mj-lt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A28C525-05CD-5D48-03E4-0D7377CC9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10931" y="3082556"/>
              <a:ext cx="1311488" cy="1311488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83A84AB-581C-8EF4-7832-7F5C7F6C3335}"/>
                </a:ext>
              </a:extLst>
            </p:cNvPr>
            <p:cNvSpPr txBox="1"/>
            <p:nvPr/>
          </p:nvSpPr>
          <p:spPr>
            <a:xfrm>
              <a:off x="5915972" y="4596989"/>
              <a:ext cx="260472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prstClr val="black"/>
                  </a:solidFill>
                  <a:latin typeface="+mj-lt"/>
                </a:rPr>
                <a:t>Derived tools can be integrated</a:t>
              </a:r>
              <a:r>
                <a:rPr lang="en-GB" sz="1600" dirty="0">
                  <a:solidFill>
                    <a:prstClr val="black"/>
                  </a:solidFill>
                  <a:latin typeface="+mj-lt"/>
                </a:rPr>
                <a:t> in EHR systems</a:t>
              </a:r>
              <a:endParaRPr lang="en-US" sz="1600" dirty="0">
                <a:solidFill>
                  <a:prstClr val="black"/>
                </a:solidFill>
                <a:latin typeface="+mj-lt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59E78B0-3521-C31E-E99B-D19E9E496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57197" y="5241330"/>
              <a:ext cx="1218956" cy="1218956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A76ABBB-D981-8F62-2E85-D47EB988403D}"/>
              </a:ext>
            </a:extLst>
          </p:cNvPr>
          <p:cNvGrpSpPr/>
          <p:nvPr/>
        </p:nvGrpSpPr>
        <p:grpSpPr>
          <a:xfrm>
            <a:off x="450927" y="2372665"/>
            <a:ext cx="2786360" cy="4133643"/>
            <a:chOff x="233757" y="2372665"/>
            <a:chExt cx="2786360" cy="413364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59A6A91-5A5F-617B-79F7-E7785B1ED64E}"/>
                </a:ext>
              </a:extLst>
            </p:cNvPr>
            <p:cNvSpPr txBox="1"/>
            <p:nvPr/>
          </p:nvSpPr>
          <p:spPr>
            <a:xfrm>
              <a:off x="233757" y="2372665"/>
              <a:ext cx="278636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GB" sz="1600" b="1" dirty="0">
                  <a:solidFill>
                    <a:prstClr val="black"/>
                  </a:solidFill>
                  <a:latin typeface="+mj-lt"/>
                </a:rPr>
                <a:t>Reflective</a:t>
              </a:r>
              <a:r>
                <a:rPr lang="en-GB" sz="1600" dirty="0">
                  <a:solidFill>
                    <a:prstClr val="black"/>
                  </a:solidFill>
                  <a:latin typeface="+mj-lt"/>
                </a:rPr>
                <a:t> of ‘</a:t>
              </a:r>
              <a:r>
                <a:rPr lang="en-GB" sz="1600" b="1" dirty="0">
                  <a:solidFill>
                    <a:prstClr val="black"/>
                  </a:solidFill>
                  <a:latin typeface="+mj-lt"/>
                </a:rPr>
                <a:t>real-world</a:t>
              </a:r>
              <a:r>
                <a:rPr lang="en-GB" sz="1600" dirty="0">
                  <a:solidFill>
                    <a:prstClr val="black"/>
                  </a:solidFill>
                  <a:latin typeface="+mj-lt"/>
                </a:rPr>
                <a:t>’ </a:t>
              </a:r>
              <a:r>
                <a:rPr lang="en-GB" sz="1600" b="1" dirty="0">
                  <a:solidFill>
                    <a:prstClr val="black"/>
                  </a:solidFill>
                  <a:latin typeface="+mj-lt"/>
                </a:rPr>
                <a:t>people</a:t>
              </a:r>
              <a:r>
                <a:rPr lang="en-GB" sz="1600" dirty="0">
                  <a:solidFill>
                    <a:prstClr val="black"/>
                  </a:solidFill>
                  <a:latin typeface="+mj-lt"/>
                </a:rPr>
                <a:t> and </a:t>
              </a:r>
              <a:r>
                <a:rPr lang="en-GB" sz="1600" b="1" dirty="0">
                  <a:solidFill>
                    <a:prstClr val="black"/>
                  </a:solidFill>
                  <a:latin typeface="+mj-lt"/>
                </a:rPr>
                <a:t>practice</a:t>
              </a:r>
              <a:endParaRPr lang="en-US" sz="1600" b="1" dirty="0">
                <a:solidFill>
                  <a:prstClr val="black"/>
                </a:solidFill>
                <a:latin typeface="+mj-lt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E1FB73C-D093-87C8-1780-7A4891AEA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3695" y="3005058"/>
              <a:ext cx="1466485" cy="146648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BC6323C-AADD-EED2-6F62-3C2D2FF67904}"/>
                </a:ext>
              </a:extLst>
            </p:cNvPr>
            <p:cNvSpPr txBox="1"/>
            <p:nvPr/>
          </p:nvSpPr>
          <p:spPr>
            <a:xfrm>
              <a:off x="300161" y="4596989"/>
              <a:ext cx="265355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GB" sz="1600" dirty="0">
                  <a:solidFill>
                    <a:prstClr val="black"/>
                  </a:solidFill>
                  <a:latin typeface="+mj-lt"/>
                </a:rPr>
                <a:t>A record of </a:t>
              </a:r>
              <a:r>
                <a:rPr lang="en-GB" sz="1600" b="1" dirty="0">
                  <a:solidFill>
                    <a:prstClr val="black"/>
                  </a:solidFill>
                  <a:latin typeface="+mj-lt"/>
                </a:rPr>
                <a:t>health</a:t>
              </a:r>
              <a:r>
                <a:rPr lang="en-GB" sz="1600" dirty="0">
                  <a:solidFill>
                    <a:prstClr val="black"/>
                  </a:solidFill>
                  <a:latin typeface="+mj-lt"/>
                </a:rPr>
                <a:t> </a:t>
              </a:r>
              <a:r>
                <a:rPr lang="en-GB" sz="1600" b="1" dirty="0">
                  <a:solidFill>
                    <a:prstClr val="black"/>
                  </a:solidFill>
                  <a:latin typeface="+mj-lt"/>
                </a:rPr>
                <a:t>across a person’s life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E4F73F7-379C-FDF2-16D5-97981A83B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25696" y="5303825"/>
              <a:ext cx="1202483" cy="12024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4973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BD4E1-DAC4-162E-4591-4666BAEFB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D6821-69B6-4461-FB8C-7125000AD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10" y="1409701"/>
            <a:ext cx="11953780" cy="2990849"/>
          </a:xfrm>
        </p:spPr>
        <p:txBody>
          <a:bodyPr>
            <a:noAutofit/>
          </a:bodyPr>
          <a:lstStyle/>
          <a:p>
            <a:r>
              <a:rPr lang="en-GB" sz="2100" b="1" dirty="0">
                <a:latin typeface="+mj-lt"/>
              </a:rPr>
              <a:t>Vast quantities </a:t>
            </a:r>
            <a:r>
              <a:rPr lang="en-GB" sz="2100" dirty="0">
                <a:latin typeface="+mj-lt"/>
              </a:rPr>
              <a:t>of data, </a:t>
            </a:r>
            <a:r>
              <a:rPr lang="en-GB" sz="2100" b="1" dirty="0">
                <a:latin typeface="+mj-lt"/>
              </a:rPr>
              <a:t>encoded</a:t>
            </a:r>
            <a:r>
              <a:rPr lang="en-GB" sz="2100" dirty="0">
                <a:latin typeface="+mj-lt"/>
              </a:rPr>
              <a:t> using many </a:t>
            </a:r>
            <a:r>
              <a:rPr lang="en-GB" sz="2100" b="1" dirty="0">
                <a:latin typeface="+mj-lt"/>
              </a:rPr>
              <a:t>clinical coding systems:</a:t>
            </a:r>
          </a:p>
          <a:p>
            <a:pPr lvl="1"/>
            <a:r>
              <a:rPr lang="en-GB" sz="2100" dirty="0">
                <a:latin typeface="+mj-lt"/>
              </a:rPr>
              <a:t>In </a:t>
            </a:r>
            <a:r>
              <a:rPr lang="en-GB" sz="2100" b="1" dirty="0">
                <a:latin typeface="+mj-lt"/>
              </a:rPr>
              <a:t>UK</a:t>
            </a:r>
            <a:r>
              <a:rPr lang="en-GB" sz="2100" dirty="0">
                <a:latin typeface="+mj-lt"/>
              </a:rPr>
              <a:t>:   SNOMED-CT, Read/CTV-3, ICD-10, OPCS-4, vendor-specific coding systems, others...</a:t>
            </a:r>
          </a:p>
          <a:p>
            <a:pPr lvl="1"/>
            <a:r>
              <a:rPr lang="en-GB" sz="2100" dirty="0">
                <a:latin typeface="+mj-lt"/>
              </a:rPr>
              <a:t>In </a:t>
            </a:r>
            <a:r>
              <a:rPr lang="en-GB" sz="2100" b="1" dirty="0">
                <a:latin typeface="+mj-lt"/>
              </a:rPr>
              <a:t>US</a:t>
            </a:r>
            <a:r>
              <a:rPr lang="en-GB" sz="2100" dirty="0">
                <a:latin typeface="+mj-lt"/>
              </a:rPr>
              <a:t>:   ICD-10-CM, ICD-10-PCS, CPT, others...</a:t>
            </a:r>
          </a:p>
          <a:p>
            <a:r>
              <a:rPr lang="en-GB" sz="2100" b="1" dirty="0">
                <a:latin typeface="+mj-lt"/>
              </a:rPr>
              <a:t>With great power </a:t>
            </a:r>
            <a:r>
              <a:rPr lang="en-GB" sz="2100" dirty="0">
                <a:latin typeface="+mj-lt"/>
              </a:rPr>
              <a:t>comes</a:t>
            </a:r>
            <a:r>
              <a:rPr lang="en-GB" sz="2100" b="1" dirty="0">
                <a:latin typeface="+mj-lt"/>
              </a:rPr>
              <a:t> great responsibility</a:t>
            </a:r>
          </a:p>
          <a:p>
            <a:pPr lvl="1"/>
            <a:r>
              <a:rPr lang="en-GB" sz="2100" dirty="0">
                <a:latin typeface="+mj-lt"/>
              </a:rPr>
              <a:t>Increasingly, </a:t>
            </a:r>
            <a:r>
              <a:rPr lang="en-GB" sz="2100" b="1" dirty="0">
                <a:latin typeface="+mj-lt"/>
              </a:rPr>
              <a:t>sensitive data </a:t>
            </a:r>
            <a:r>
              <a:rPr lang="en-GB" sz="2100" dirty="0">
                <a:latin typeface="+mj-lt"/>
              </a:rPr>
              <a:t>must be </a:t>
            </a:r>
            <a:r>
              <a:rPr lang="en-GB" sz="2100" b="1" dirty="0">
                <a:latin typeface="+mj-lt"/>
              </a:rPr>
              <a:t>accessed remotely </a:t>
            </a:r>
            <a:r>
              <a:rPr lang="en-GB" sz="2100" dirty="0">
                <a:latin typeface="+mj-lt"/>
              </a:rPr>
              <a:t>via </a:t>
            </a:r>
            <a:r>
              <a:rPr lang="en-GB" sz="2100" b="1" dirty="0">
                <a:latin typeface="+mj-lt"/>
              </a:rPr>
              <a:t>Trusted Research Environments </a:t>
            </a:r>
            <a:r>
              <a:rPr lang="en-GB" sz="2100" dirty="0">
                <a:latin typeface="+mj-lt"/>
              </a:rPr>
              <a:t>(TREs)</a:t>
            </a:r>
          </a:p>
          <a:p>
            <a:pPr lvl="1"/>
            <a:r>
              <a:rPr lang="en-GB" sz="2100" b="1" dirty="0">
                <a:latin typeface="+mj-lt"/>
              </a:rPr>
              <a:t>Virtual machines</a:t>
            </a:r>
            <a:r>
              <a:rPr lang="en-GB" sz="2100" dirty="0">
                <a:latin typeface="+mj-lt"/>
              </a:rPr>
              <a:t>: </a:t>
            </a:r>
            <a:r>
              <a:rPr lang="en-GB" sz="2100" b="1" dirty="0">
                <a:latin typeface="+mj-lt"/>
              </a:rPr>
              <a:t>pre-installed software</a:t>
            </a:r>
            <a:r>
              <a:rPr lang="en-GB" sz="2100" dirty="0">
                <a:latin typeface="+mj-lt"/>
              </a:rPr>
              <a:t> and </a:t>
            </a:r>
            <a:r>
              <a:rPr lang="en-GB" sz="2100" b="1" dirty="0">
                <a:latin typeface="+mj-lt"/>
              </a:rPr>
              <a:t>packages</a:t>
            </a:r>
            <a:r>
              <a:rPr lang="en-GB" sz="2100" dirty="0">
                <a:latin typeface="+mj-lt"/>
              </a:rPr>
              <a:t> (Stata, Python, R)</a:t>
            </a:r>
          </a:p>
          <a:p>
            <a:pPr lvl="1"/>
            <a:r>
              <a:rPr lang="en-GB" sz="2100" b="1" dirty="0">
                <a:latin typeface="+mj-lt"/>
              </a:rPr>
              <a:t>Finite computational resources</a:t>
            </a:r>
            <a:r>
              <a:rPr lang="en-GB" sz="2100" dirty="0">
                <a:latin typeface="+mj-lt"/>
              </a:rPr>
              <a:t>: limited CPU core counts, limited RAM, networking disabled</a:t>
            </a:r>
          </a:p>
          <a:p>
            <a:pPr lvl="1"/>
            <a:r>
              <a:rPr lang="en-GB" sz="2100" dirty="0">
                <a:latin typeface="+mj-lt"/>
              </a:rPr>
              <a:t>Limited </a:t>
            </a:r>
            <a:r>
              <a:rPr lang="en-GB" sz="2100" b="1" dirty="0">
                <a:latin typeface="+mj-lt"/>
              </a:rPr>
              <a:t>in/egress </a:t>
            </a:r>
            <a:r>
              <a:rPr lang="en-GB" sz="2100" dirty="0">
                <a:latin typeface="+mj-lt"/>
              </a:rPr>
              <a:t>of </a:t>
            </a:r>
            <a:r>
              <a:rPr lang="en-GB" sz="2100" b="1" dirty="0">
                <a:latin typeface="+mj-lt"/>
              </a:rPr>
              <a:t>code</a:t>
            </a:r>
            <a:r>
              <a:rPr lang="en-GB" sz="2100" dirty="0">
                <a:latin typeface="+mj-lt"/>
              </a:rPr>
              <a:t> and </a:t>
            </a:r>
            <a:r>
              <a:rPr lang="en-GB" sz="2100" b="1" dirty="0">
                <a:latin typeface="+mj-lt"/>
              </a:rPr>
              <a:t>data</a:t>
            </a:r>
            <a:r>
              <a:rPr lang="en-GB" sz="2100" dirty="0">
                <a:latin typeface="+mj-lt"/>
              </a:rPr>
              <a:t> (including </a:t>
            </a:r>
            <a:r>
              <a:rPr lang="en-GB" sz="2100" b="1" dirty="0">
                <a:latin typeface="+mj-lt"/>
              </a:rPr>
              <a:t>packages</a:t>
            </a:r>
            <a:r>
              <a:rPr lang="en-GB" sz="2100" dirty="0">
                <a:latin typeface="+mj-lt"/>
              </a:rPr>
              <a:t>; often undergo </a:t>
            </a:r>
            <a:r>
              <a:rPr lang="en-GB" sz="2100" b="1" dirty="0">
                <a:latin typeface="+mj-lt"/>
              </a:rPr>
              <a:t>manual checking</a:t>
            </a:r>
            <a:r>
              <a:rPr lang="en-GB" sz="2100" dirty="0">
                <a:latin typeface="+mj-lt"/>
              </a:rPr>
              <a:t>)</a:t>
            </a:r>
          </a:p>
          <a:p>
            <a:endParaRPr lang="en-GB" sz="2100" dirty="0">
              <a:latin typeface="+mj-lt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2AE363B-1A16-B146-F627-E26415AB95E2}"/>
              </a:ext>
            </a:extLst>
          </p:cNvPr>
          <p:cNvGrpSpPr/>
          <p:nvPr/>
        </p:nvGrpSpPr>
        <p:grpSpPr>
          <a:xfrm>
            <a:off x="1001660" y="4539161"/>
            <a:ext cx="10097240" cy="2183332"/>
            <a:chOff x="119110" y="4516301"/>
            <a:chExt cx="10097240" cy="218333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6FBA304-9523-B6A1-5582-2036EB411CA9}"/>
                </a:ext>
              </a:extLst>
            </p:cNvPr>
            <p:cNvGrpSpPr/>
            <p:nvPr/>
          </p:nvGrpSpPr>
          <p:grpSpPr>
            <a:xfrm>
              <a:off x="4506701" y="4659472"/>
              <a:ext cx="2045564" cy="1704636"/>
              <a:chOff x="4666986" y="4891480"/>
              <a:chExt cx="2045564" cy="1704636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62EE010E-9196-3EC1-0242-0EE7E1E7117D}"/>
                  </a:ext>
                </a:extLst>
              </p:cNvPr>
              <p:cNvGrpSpPr/>
              <p:nvPr/>
            </p:nvGrpSpPr>
            <p:grpSpPr>
              <a:xfrm>
                <a:off x="4666986" y="4891480"/>
                <a:ext cx="2045564" cy="1704636"/>
                <a:chOff x="1977728" y="3113702"/>
                <a:chExt cx="2160000" cy="1800000"/>
              </a:xfrm>
            </p:grpSpPr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A08CDF21-145D-7729-91EC-23DA4E9BF256}"/>
                    </a:ext>
                  </a:extLst>
                </p:cNvPr>
                <p:cNvSpPr/>
                <p:nvPr/>
              </p:nvSpPr>
              <p:spPr>
                <a:xfrm>
                  <a:off x="2043316" y="3175502"/>
                  <a:ext cx="2028825" cy="1676400"/>
                </a:xfrm>
                <a:prstGeom prst="rect">
                  <a:avLst/>
                </a:prstGeom>
                <a:solidFill>
                  <a:sysClr val="window" lastClr="FFFFFF">
                    <a:lumMod val="85000"/>
                  </a:sysClr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endParaRPr>
                </a:p>
              </p:txBody>
            </p:sp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04C4A7A2-6615-11BF-623B-F3AC417C3140}"/>
                    </a:ext>
                  </a:extLst>
                </p:cNvPr>
                <p:cNvSpPr/>
                <p:nvPr/>
              </p:nvSpPr>
              <p:spPr>
                <a:xfrm>
                  <a:off x="1977728" y="3113702"/>
                  <a:ext cx="2160000" cy="1800000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BB60C7F-948F-19DE-C841-FB9486672E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90500" y="5629020"/>
                <a:ext cx="751630" cy="751630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452E532-E3E6-DAC1-1391-16EB664698BD}"/>
                  </a:ext>
                </a:extLst>
              </p:cNvPr>
              <p:cNvSpPr txBox="1"/>
              <p:nvPr/>
            </p:nvSpPr>
            <p:spPr>
              <a:xfrm>
                <a:off x="5208306" y="5008621"/>
                <a:ext cx="9629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prstClr val="black"/>
                    </a:solidFill>
                    <a:latin typeface="+mj-lt"/>
                  </a:rPr>
                  <a:t>TRE</a:t>
                </a:r>
                <a:endParaRPr lang="en-GB" dirty="0">
                  <a:solidFill>
                    <a:prstClr val="white"/>
                  </a:solidFill>
                  <a:latin typeface="+mj-lt"/>
                </a:endParaRPr>
              </a:p>
            </p:txBody>
          </p:sp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33CF2DAB-24C1-DAA1-D27B-BA88D5FCF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07137" y="5629020"/>
                <a:ext cx="751630" cy="751630"/>
              </a:xfrm>
              <a:prstGeom prst="rect">
                <a:avLst/>
              </a:prstGeom>
            </p:spPr>
          </p:pic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FA31DEC-4E91-F55B-75A4-FF9C88B1B555}"/>
                </a:ext>
              </a:extLst>
            </p:cNvPr>
            <p:cNvCxnSpPr>
              <a:cxnSpLocks/>
            </p:cNvCxnSpPr>
            <p:nvPr/>
          </p:nvCxnSpPr>
          <p:spPr>
            <a:xfrm>
              <a:off x="6839535" y="4659472"/>
              <a:ext cx="0" cy="170640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DBBC96C-DA0C-DF07-793C-C3C98806A1A0}"/>
                </a:ext>
              </a:extLst>
            </p:cNvPr>
            <p:cNvGrpSpPr/>
            <p:nvPr/>
          </p:nvGrpSpPr>
          <p:grpSpPr>
            <a:xfrm>
              <a:off x="6910745" y="5165044"/>
              <a:ext cx="1249092" cy="762904"/>
              <a:chOff x="7768179" y="5044940"/>
              <a:chExt cx="1249092" cy="762904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6BB577B0-8470-6025-E642-3212F53E23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67340" y="5044940"/>
                <a:ext cx="450770" cy="450770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34A891-4EAD-0CDF-51B4-2CA1B3242D31}"/>
                  </a:ext>
                </a:extLst>
              </p:cNvPr>
              <p:cNvSpPr txBox="1"/>
              <p:nvPr/>
            </p:nvSpPr>
            <p:spPr>
              <a:xfrm>
                <a:off x="7768179" y="5500067"/>
                <a:ext cx="124909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prstClr val="black"/>
                    </a:solidFill>
                    <a:latin typeface="+mj-lt"/>
                  </a:rPr>
                  <a:t>‘Airlock’</a:t>
                </a:r>
                <a:endParaRPr lang="en-GB" sz="1400" dirty="0">
                  <a:solidFill>
                    <a:prstClr val="white"/>
                  </a:solidFill>
                  <a:latin typeface="+mj-lt"/>
                </a:endParaRPr>
              </a:p>
            </p:txBody>
          </p: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A29F9E6-04D3-FBEC-DA12-1CA7B4F42A02}"/>
                </a:ext>
              </a:extLst>
            </p:cNvPr>
            <p:cNvCxnSpPr>
              <a:cxnSpLocks/>
            </p:cNvCxnSpPr>
            <p:nvPr/>
          </p:nvCxnSpPr>
          <p:spPr>
            <a:xfrm>
              <a:off x="8252742" y="4659472"/>
              <a:ext cx="0" cy="170640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74C08FF-94B2-429D-BF2D-A7F8A232870F}"/>
                </a:ext>
              </a:extLst>
            </p:cNvPr>
            <p:cNvSpPr txBox="1"/>
            <p:nvPr/>
          </p:nvSpPr>
          <p:spPr>
            <a:xfrm>
              <a:off x="8523563" y="5643771"/>
              <a:ext cx="169278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prstClr val="black"/>
                  </a:solidFill>
                  <a:latin typeface="+mj-lt"/>
                </a:rPr>
                <a:t>Researcher</a:t>
              </a:r>
            </a:p>
            <a:p>
              <a:pPr algn="ctr"/>
              <a:r>
                <a:rPr lang="en-GB" sz="1400" b="1" dirty="0">
                  <a:solidFill>
                    <a:prstClr val="black"/>
                  </a:solidFill>
                  <a:latin typeface="+mj-lt"/>
                </a:rPr>
                <a:t>(e.g. me)</a:t>
              </a:r>
            </a:p>
          </p:txBody>
        </p:sp>
        <p:pic>
          <p:nvPicPr>
            <p:cNvPr id="28" name="Picture 27" descr="A cartoon of a person sitting at a computer&#10;&#10;Description automatically generated">
              <a:extLst>
                <a:ext uri="{FF2B5EF4-FFF2-40B4-BE49-F238E27FC236}">
                  <a16:creationId xmlns:a16="http://schemas.microsoft.com/office/drawing/2014/main" id="{25643020-8EFD-0756-AF83-3A833F081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00014" y="4856977"/>
              <a:ext cx="793676" cy="79367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6BCDF3C-DDD5-5E12-55FA-F01C20F9627E}"/>
                </a:ext>
              </a:extLst>
            </p:cNvPr>
            <p:cNvSpPr txBox="1"/>
            <p:nvPr/>
          </p:nvSpPr>
          <p:spPr>
            <a:xfrm>
              <a:off x="4122858" y="6422634"/>
              <a:ext cx="281324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dirty="0">
                  <a:solidFill>
                    <a:prstClr val="black"/>
                  </a:solidFill>
                  <a:latin typeface="+mj-lt"/>
                </a:rPr>
                <a:t>Compliant with </a:t>
              </a:r>
              <a:r>
                <a:rPr lang="en-GB" sz="1200" b="1" dirty="0">
                  <a:solidFill>
                    <a:prstClr val="black"/>
                  </a:solidFill>
                  <a:latin typeface="+mj-lt"/>
                </a:rPr>
                <a:t>ISO27001</a:t>
              </a:r>
              <a:r>
                <a:rPr lang="en-GB" sz="1200" dirty="0">
                  <a:solidFill>
                    <a:prstClr val="black"/>
                  </a:solidFill>
                  <a:latin typeface="+mj-lt"/>
                </a:rPr>
                <a:t> / </a:t>
              </a:r>
              <a:r>
                <a:rPr lang="en-GB" sz="1200" b="1" dirty="0">
                  <a:solidFill>
                    <a:prstClr val="black"/>
                  </a:solidFill>
                  <a:latin typeface="+mj-lt"/>
                </a:rPr>
                <a:t>NHS DS&amp;PT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82F91E22-5613-78FB-371F-832E116195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63822" y="4966871"/>
              <a:ext cx="209953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EACCDE65-98C7-98C4-4136-754EDD740588}"/>
                </a:ext>
              </a:extLst>
            </p:cNvPr>
            <p:cNvCxnSpPr>
              <a:cxnSpLocks/>
            </p:cNvCxnSpPr>
            <p:nvPr/>
          </p:nvCxnSpPr>
          <p:spPr>
            <a:xfrm>
              <a:off x="6563822" y="5967506"/>
              <a:ext cx="209953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0A3F5D0-3502-60CB-5AD6-5E681CE8FA29}"/>
                </a:ext>
              </a:extLst>
            </p:cNvPr>
            <p:cNvSpPr txBox="1"/>
            <p:nvPr/>
          </p:nvSpPr>
          <p:spPr>
            <a:xfrm>
              <a:off x="6614378" y="5982266"/>
              <a:ext cx="184765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b="1" dirty="0">
                  <a:solidFill>
                    <a:prstClr val="black"/>
                  </a:solidFill>
                  <a:latin typeface="+mj-lt"/>
                </a:rPr>
                <a:t>Export</a:t>
              </a:r>
              <a:r>
                <a:rPr lang="en-GB" sz="1200" dirty="0">
                  <a:solidFill>
                    <a:prstClr val="black"/>
                  </a:solidFill>
                  <a:latin typeface="+mj-lt"/>
                </a:rPr>
                <a:t>: </a:t>
              </a:r>
            </a:p>
            <a:p>
              <a:pPr algn="ctr"/>
              <a:r>
                <a:rPr lang="en-GB" sz="1200" dirty="0">
                  <a:solidFill>
                    <a:prstClr val="black"/>
                  </a:solidFill>
                  <a:latin typeface="+mj-lt"/>
                </a:rPr>
                <a:t>analysis results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EE975D9-A9D8-602A-9481-8F38E9583E36}"/>
                </a:ext>
              </a:extLst>
            </p:cNvPr>
            <p:cNvSpPr txBox="1"/>
            <p:nvPr/>
          </p:nvSpPr>
          <p:spPr>
            <a:xfrm>
              <a:off x="6614378" y="4516301"/>
              <a:ext cx="184765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b="1" dirty="0">
                  <a:solidFill>
                    <a:prstClr val="black"/>
                  </a:solidFill>
                  <a:latin typeface="+mj-lt"/>
                </a:rPr>
                <a:t>Import</a:t>
              </a:r>
              <a:r>
                <a:rPr lang="en-GB" sz="1200" dirty="0">
                  <a:solidFill>
                    <a:prstClr val="black"/>
                  </a:solidFill>
                  <a:latin typeface="+mj-lt"/>
                </a:rPr>
                <a:t>: </a:t>
              </a:r>
            </a:p>
            <a:p>
              <a:pPr algn="ctr"/>
              <a:r>
                <a:rPr lang="en-GB" sz="1200" dirty="0">
                  <a:solidFill>
                    <a:prstClr val="black"/>
                  </a:solidFill>
                  <a:latin typeface="+mj-lt"/>
                </a:rPr>
                <a:t>packages, code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7A302BC-A6C7-C9AE-B11E-2A256A85F974}"/>
                </a:ext>
              </a:extLst>
            </p:cNvPr>
            <p:cNvSpPr txBox="1"/>
            <p:nvPr/>
          </p:nvSpPr>
          <p:spPr>
            <a:xfrm>
              <a:off x="4122858" y="5039617"/>
              <a:ext cx="28132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prstClr val="black"/>
                  </a:solidFill>
                  <a:latin typeface="+mj-lt"/>
                </a:rPr>
                <a:t>Pseudonymised data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6036F2B-CB6C-B075-224A-E798A4E2F8DB}"/>
                </a:ext>
              </a:extLst>
            </p:cNvPr>
            <p:cNvGrpSpPr/>
            <p:nvPr/>
          </p:nvGrpSpPr>
          <p:grpSpPr>
            <a:xfrm>
              <a:off x="313060" y="4760434"/>
              <a:ext cx="1657665" cy="1024482"/>
              <a:chOff x="164864" y="4760434"/>
              <a:chExt cx="1657665" cy="1024482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18C8A810-D483-371D-26B8-14A1E2088D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4864" y="4899351"/>
                <a:ext cx="885565" cy="885565"/>
              </a:xfrm>
              <a:prstGeom prst="rect">
                <a:avLst/>
              </a:prstGeom>
            </p:spPr>
          </p:pic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CF753135-5D0B-F137-D2C1-DAB8F6302FDD}"/>
                  </a:ext>
                </a:extLst>
              </p:cNvPr>
              <p:cNvGrpSpPr/>
              <p:nvPr/>
            </p:nvGrpSpPr>
            <p:grpSpPr>
              <a:xfrm>
                <a:off x="992921" y="4760434"/>
                <a:ext cx="829608" cy="828291"/>
                <a:chOff x="1751934" y="4822362"/>
                <a:chExt cx="829608" cy="828291"/>
              </a:xfrm>
            </p:grpSpPr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7B71589C-6F1F-FFCE-5C33-77AB40C316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751934" y="4822362"/>
                  <a:ext cx="829608" cy="828291"/>
                </a:xfrm>
                <a:prstGeom prst="rect">
                  <a:avLst/>
                </a:prstGeom>
              </p:spPr>
            </p:pic>
            <p:pic>
              <p:nvPicPr>
                <p:cNvPr id="1026" name="Picture 2">
                  <a:extLst>
                    <a:ext uri="{FF2B5EF4-FFF2-40B4-BE49-F238E27FC236}">
                      <a16:creationId xmlns:a16="http://schemas.microsoft.com/office/drawing/2014/main" id="{9A739DB9-2C00-056D-5A93-3F5EA6ECFD0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68502" y="4977966"/>
                  <a:ext cx="596473" cy="2417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911072A-29C4-4F97-90F1-C97DDEEA1437}"/>
                </a:ext>
              </a:extLst>
            </p:cNvPr>
            <p:cNvSpPr txBox="1"/>
            <p:nvPr/>
          </p:nvSpPr>
          <p:spPr>
            <a:xfrm>
              <a:off x="119110" y="5822469"/>
              <a:ext cx="204556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prstClr val="black"/>
                  </a:solidFill>
                  <a:latin typeface="+mj-lt"/>
                </a:rPr>
                <a:t>Identifiable data </a:t>
              </a:r>
              <a:r>
                <a:rPr lang="en-GB" sz="1400" dirty="0">
                  <a:solidFill>
                    <a:prstClr val="black"/>
                  </a:solidFill>
                  <a:latin typeface="+mj-lt"/>
                </a:rPr>
                <a:t>collected during </a:t>
              </a:r>
            </a:p>
            <a:p>
              <a:pPr algn="ctr"/>
              <a:r>
                <a:rPr lang="en-GB" sz="1400" b="1" dirty="0">
                  <a:solidFill>
                    <a:prstClr val="black"/>
                  </a:solidFill>
                  <a:latin typeface="+mj-lt"/>
                </a:rPr>
                <a:t>clinical care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6E70137-6D66-EAD8-E709-96A6D8B57B00}"/>
                </a:ext>
              </a:extLst>
            </p:cNvPr>
            <p:cNvSpPr txBox="1"/>
            <p:nvPr/>
          </p:nvSpPr>
          <p:spPr>
            <a:xfrm>
              <a:off x="2195058" y="5822469"/>
              <a:ext cx="204556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prstClr val="black"/>
                  </a:solidFill>
                  <a:latin typeface="+mj-lt"/>
                </a:rPr>
                <a:t>Aggregation of data </a:t>
              </a:r>
              <a:r>
                <a:rPr lang="en-GB" sz="1400" dirty="0">
                  <a:solidFill>
                    <a:prstClr val="black"/>
                  </a:solidFill>
                  <a:latin typeface="+mj-lt"/>
                </a:rPr>
                <a:t>and </a:t>
              </a:r>
              <a:r>
                <a:rPr lang="en-GB" sz="1400" b="1" dirty="0">
                  <a:solidFill>
                    <a:prstClr val="black"/>
                  </a:solidFill>
                  <a:latin typeface="+mj-lt"/>
                </a:rPr>
                <a:t>removal of identifiers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4C5347ED-4DC1-9279-D698-BED1B803F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88323" y="4884669"/>
              <a:ext cx="900247" cy="900247"/>
            </a:xfrm>
            <a:prstGeom prst="rect">
              <a:avLst/>
            </a:prstGeom>
          </p:spPr>
        </p:pic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22822A41-85A9-B91F-F5F8-18C635343A2A}"/>
                </a:ext>
              </a:extLst>
            </p:cNvPr>
            <p:cNvCxnSpPr>
              <a:cxnSpLocks/>
            </p:cNvCxnSpPr>
            <p:nvPr/>
          </p:nvCxnSpPr>
          <p:spPr>
            <a:xfrm>
              <a:off x="2121182" y="5342133"/>
              <a:ext cx="37583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FF361A28-C2F6-A4E7-2C21-17DB3F266FD2}"/>
                </a:ext>
              </a:extLst>
            </p:cNvPr>
            <p:cNvCxnSpPr>
              <a:cxnSpLocks/>
            </p:cNvCxnSpPr>
            <p:nvPr/>
          </p:nvCxnSpPr>
          <p:spPr>
            <a:xfrm>
              <a:off x="3981833" y="5342133"/>
              <a:ext cx="37583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DECCD8E-D02D-D57C-0D50-6028EF3187B7}"/>
              </a:ext>
            </a:extLst>
          </p:cNvPr>
          <p:cNvSpPr txBox="1"/>
          <p:nvPr/>
        </p:nvSpPr>
        <p:spPr>
          <a:xfrm>
            <a:off x="7289523" y="4391945"/>
            <a:ext cx="8651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dirty="0">
                <a:solidFill>
                  <a:prstClr val="black"/>
                </a:solidFill>
                <a:latin typeface="+mj-lt"/>
              </a:rPr>
              <a:t>Firewall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5A477A-72D4-6BE9-2B4B-A197B0E4C301}"/>
              </a:ext>
            </a:extLst>
          </p:cNvPr>
          <p:cNvSpPr txBox="1"/>
          <p:nvPr/>
        </p:nvSpPr>
        <p:spPr>
          <a:xfrm>
            <a:off x="8702730" y="4391945"/>
            <a:ext cx="8651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dirty="0">
                <a:solidFill>
                  <a:prstClr val="black"/>
                </a:solidFill>
                <a:latin typeface="+mj-lt"/>
              </a:rPr>
              <a:t>Firewall</a:t>
            </a:r>
          </a:p>
        </p:txBody>
      </p:sp>
    </p:spTree>
    <p:extLst>
      <p:ext uri="{BB962C8B-B14F-4D97-AF65-F5344CB8AC3E}">
        <p14:creationId xmlns:p14="http://schemas.microsoft.com/office/powerpoint/2010/main" val="3243659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893B3-216F-0A3A-E27E-53E0DC93E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1C57B-3B1E-F6A2-F0D8-50F3A6752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10" y="1409700"/>
            <a:ext cx="11953780" cy="5234098"/>
          </a:xfrm>
        </p:spPr>
        <p:txBody>
          <a:bodyPr>
            <a:noAutofit/>
          </a:bodyPr>
          <a:lstStyle/>
          <a:p>
            <a:r>
              <a:rPr lang="en-GB" sz="1900" b="1" dirty="0">
                <a:latin typeface="+mj-lt"/>
              </a:rPr>
              <a:t>Key variables</a:t>
            </a:r>
            <a:r>
              <a:rPr lang="en-GB" sz="1900" b="1" i="1" dirty="0">
                <a:latin typeface="+mj-lt"/>
              </a:rPr>
              <a:t> </a:t>
            </a:r>
            <a:r>
              <a:rPr lang="en-GB" sz="1900" dirty="0">
                <a:latin typeface="+mj-lt"/>
              </a:rPr>
              <a:t>must be mapped </a:t>
            </a:r>
            <a:r>
              <a:rPr lang="en-GB" sz="1900" b="1" dirty="0">
                <a:latin typeface="+mj-lt"/>
              </a:rPr>
              <a:t>using pre-defined codelists </a:t>
            </a:r>
            <a:r>
              <a:rPr lang="en-GB" sz="1900" dirty="0">
                <a:latin typeface="+mj-lt"/>
              </a:rPr>
              <a:t>(10</a:t>
            </a:r>
            <a:r>
              <a:rPr lang="en-GB" sz="1900" baseline="30000" dirty="0">
                <a:latin typeface="+mj-lt"/>
              </a:rPr>
              <a:t>1</a:t>
            </a:r>
            <a:r>
              <a:rPr lang="en-GB" sz="1900" dirty="0">
                <a:latin typeface="+mj-lt"/>
              </a:rPr>
              <a:t> – 10</a:t>
            </a:r>
            <a:r>
              <a:rPr lang="en-GB" sz="1900" baseline="30000" dirty="0">
                <a:latin typeface="+mj-lt"/>
              </a:rPr>
              <a:t>3</a:t>
            </a:r>
            <a:r>
              <a:rPr lang="en-GB" sz="1900" dirty="0">
                <a:latin typeface="+mj-lt"/>
              </a:rPr>
              <a:t> long):</a:t>
            </a:r>
          </a:p>
          <a:p>
            <a:pPr lvl="1"/>
            <a:r>
              <a:rPr lang="en-GB" sz="2000" b="1" dirty="0">
                <a:latin typeface="+mj-lt"/>
              </a:rPr>
              <a:t>In/exclusion criteria</a:t>
            </a:r>
            <a:r>
              <a:rPr lang="en-GB" sz="2000" dirty="0">
                <a:latin typeface="+mj-lt"/>
              </a:rPr>
              <a:t>, </a:t>
            </a:r>
            <a:r>
              <a:rPr lang="en-GB" sz="2000" b="1" dirty="0">
                <a:latin typeface="+mj-lt"/>
              </a:rPr>
              <a:t>exposures</a:t>
            </a:r>
            <a:r>
              <a:rPr lang="en-GB" sz="2000" dirty="0">
                <a:latin typeface="+mj-lt"/>
              </a:rPr>
              <a:t>, </a:t>
            </a:r>
            <a:r>
              <a:rPr lang="en-GB" sz="2000" b="1" dirty="0">
                <a:latin typeface="+mj-lt"/>
              </a:rPr>
              <a:t>covariates</a:t>
            </a:r>
            <a:r>
              <a:rPr lang="en-GB" sz="2000" dirty="0">
                <a:latin typeface="+mj-lt"/>
              </a:rPr>
              <a:t> and </a:t>
            </a:r>
            <a:r>
              <a:rPr lang="en-GB" sz="2000" b="1" dirty="0">
                <a:latin typeface="+mj-lt"/>
              </a:rPr>
              <a:t>outcomes</a:t>
            </a:r>
          </a:p>
          <a:p>
            <a:r>
              <a:rPr lang="en-GB" sz="1900" dirty="0">
                <a:latin typeface="+mj-lt"/>
              </a:rPr>
              <a:t>Some codes may occur </a:t>
            </a:r>
            <a:r>
              <a:rPr lang="en-GB" sz="1900" b="1" dirty="0">
                <a:latin typeface="+mj-lt"/>
              </a:rPr>
              <a:t>very infrequently</a:t>
            </a:r>
            <a:r>
              <a:rPr lang="en-GB" sz="1900" dirty="0">
                <a:latin typeface="+mj-lt"/>
              </a:rPr>
              <a:t> or may </a:t>
            </a:r>
            <a:r>
              <a:rPr lang="en-GB" sz="1900" b="1" dirty="0">
                <a:latin typeface="+mj-lt"/>
              </a:rPr>
              <a:t>not appear </a:t>
            </a:r>
            <a:r>
              <a:rPr lang="en-GB" sz="1900" dirty="0">
                <a:latin typeface="+mj-lt"/>
              </a:rPr>
              <a:t>in a dataset at all.</a:t>
            </a:r>
          </a:p>
          <a:p>
            <a:r>
              <a:rPr lang="en-GB" sz="1900" b="1" dirty="0">
                <a:latin typeface="+mj-lt"/>
              </a:rPr>
              <a:t>Different </a:t>
            </a:r>
            <a:r>
              <a:rPr lang="en-GB" sz="1900" dirty="0">
                <a:latin typeface="+mj-lt"/>
              </a:rPr>
              <a:t>data</a:t>
            </a:r>
            <a:r>
              <a:rPr lang="en-GB" sz="1900" b="1" dirty="0">
                <a:latin typeface="+mj-lt"/>
              </a:rPr>
              <a:t> formats</a:t>
            </a:r>
            <a:r>
              <a:rPr lang="en-GB" sz="1900" dirty="0">
                <a:latin typeface="+mj-lt"/>
              </a:rPr>
              <a:t>:</a:t>
            </a:r>
          </a:p>
          <a:p>
            <a:pPr lvl="1">
              <a:spcBef>
                <a:spcPts val="1200"/>
              </a:spcBef>
            </a:pPr>
            <a:r>
              <a:rPr lang="en-GB" sz="1900" b="1" dirty="0">
                <a:latin typeface="+mj-lt"/>
              </a:rPr>
              <a:t>Wide: </a:t>
            </a:r>
            <a:r>
              <a:rPr lang="en-GB" sz="1900" dirty="0">
                <a:latin typeface="+mj-lt"/>
              </a:rPr>
              <a:t>multiple clinical codes per row (e.g. a single hospital admission) – not all will be populated</a:t>
            </a:r>
          </a:p>
          <a:p>
            <a:pPr lvl="1"/>
            <a:endParaRPr lang="en-GB" sz="1900" b="1" dirty="0">
              <a:latin typeface="+mj-lt"/>
            </a:endParaRPr>
          </a:p>
          <a:p>
            <a:pPr lvl="1"/>
            <a:endParaRPr lang="en-GB" sz="1900" b="1" dirty="0">
              <a:latin typeface="+mj-lt"/>
            </a:endParaRPr>
          </a:p>
          <a:p>
            <a:pPr lvl="1"/>
            <a:endParaRPr lang="en-GB" sz="1900" b="1" dirty="0">
              <a:latin typeface="+mj-lt"/>
            </a:endParaRPr>
          </a:p>
          <a:p>
            <a:pPr lvl="1"/>
            <a:r>
              <a:rPr lang="en-GB" sz="1900" b="1" dirty="0">
                <a:latin typeface="+mj-lt"/>
              </a:rPr>
              <a:t>Long: </a:t>
            </a:r>
            <a:r>
              <a:rPr lang="en-GB" sz="1900" dirty="0">
                <a:latin typeface="+mj-lt"/>
              </a:rPr>
              <a:t>each code on a new row, with a timestamp or diagnosis number indicator</a:t>
            </a:r>
          </a:p>
          <a:p>
            <a:pPr lvl="1"/>
            <a:endParaRPr lang="en-GB" sz="1900" b="1" dirty="0">
              <a:latin typeface="+mj-lt"/>
            </a:endParaRPr>
          </a:p>
          <a:p>
            <a:pPr lvl="1"/>
            <a:endParaRPr lang="en-GB" sz="1900" b="1" dirty="0">
              <a:latin typeface="+mj-lt"/>
            </a:endParaRPr>
          </a:p>
          <a:p>
            <a:pPr marL="457200" lvl="1" indent="0">
              <a:buNone/>
            </a:pPr>
            <a:endParaRPr lang="en-GB" sz="1900" b="1" dirty="0">
              <a:latin typeface="+mj-lt"/>
            </a:endParaRPr>
          </a:p>
          <a:p>
            <a:pPr marL="457200" lvl="1" indent="0">
              <a:buNone/>
            </a:pPr>
            <a:endParaRPr lang="en-GB" sz="1900" b="1" dirty="0">
              <a:latin typeface="+mj-lt"/>
            </a:endParaRPr>
          </a:p>
          <a:p>
            <a:r>
              <a:rPr lang="en-GB" sz="1900" dirty="0">
                <a:latin typeface="+mj-lt"/>
              </a:rPr>
              <a:t>The datasets are </a:t>
            </a:r>
            <a:r>
              <a:rPr lang="en-GB" sz="1900" b="1" dirty="0">
                <a:latin typeface="+mj-lt"/>
              </a:rPr>
              <a:t>very</a:t>
            </a:r>
            <a:r>
              <a:rPr lang="en-GB" sz="1900" dirty="0">
                <a:latin typeface="+mj-lt"/>
              </a:rPr>
              <a:t> </a:t>
            </a:r>
            <a:r>
              <a:rPr lang="en-GB" sz="1900" b="1" dirty="0">
                <a:latin typeface="+mj-lt"/>
              </a:rPr>
              <a:t>large</a:t>
            </a:r>
            <a:r>
              <a:rPr lang="en-GB" sz="1900" dirty="0">
                <a:latin typeface="+mj-lt"/>
              </a:rPr>
              <a:t>: 10</a:t>
            </a:r>
            <a:r>
              <a:rPr lang="en-GB" sz="1900" baseline="30000" dirty="0">
                <a:latin typeface="+mj-lt"/>
              </a:rPr>
              <a:t>6</a:t>
            </a:r>
            <a:r>
              <a:rPr lang="en-GB" sz="1900" dirty="0">
                <a:latin typeface="+mj-lt"/>
              </a:rPr>
              <a:t> – 10</a:t>
            </a:r>
            <a:r>
              <a:rPr lang="en-GB" sz="1900" baseline="30000" dirty="0">
                <a:latin typeface="+mj-lt"/>
              </a:rPr>
              <a:t>9</a:t>
            </a:r>
            <a:r>
              <a:rPr lang="en-GB" sz="1900" dirty="0">
                <a:latin typeface="+mj-lt"/>
              </a:rPr>
              <a:t> observations; hundreds of gigabytes to tens of terabytes.</a:t>
            </a:r>
          </a:p>
          <a:p>
            <a:r>
              <a:rPr lang="en-GB" sz="1900" dirty="0">
                <a:latin typeface="+mj-lt"/>
              </a:rPr>
              <a:t>‘</a:t>
            </a:r>
            <a:r>
              <a:rPr lang="en-GB" sz="1900" b="1" dirty="0">
                <a:latin typeface="+mj-lt"/>
              </a:rPr>
              <a:t>First principles</a:t>
            </a:r>
            <a:r>
              <a:rPr lang="en-GB" sz="1900" dirty="0">
                <a:latin typeface="+mj-lt"/>
              </a:rPr>
              <a:t>’ </a:t>
            </a:r>
            <a:r>
              <a:rPr lang="en-GB" sz="1900" b="1" dirty="0">
                <a:latin typeface="+mj-lt"/>
              </a:rPr>
              <a:t>approaches</a:t>
            </a:r>
            <a:r>
              <a:rPr lang="en-GB" sz="1900" dirty="0">
                <a:latin typeface="+mj-lt"/>
              </a:rPr>
              <a:t> </a:t>
            </a:r>
            <a:r>
              <a:rPr lang="en-GB" sz="1900" dirty="0">
                <a:latin typeface="+mj-lt"/>
                <a:cs typeface="Arial" panose="020B0604020202020204" pitchFamily="34" charset="0"/>
              </a:rPr>
              <a:t>→</a:t>
            </a:r>
            <a:r>
              <a:rPr lang="en-GB" sz="1900" dirty="0">
                <a:latin typeface="+mj-lt"/>
              </a:rPr>
              <a:t> </a:t>
            </a:r>
            <a:r>
              <a:rPr lang="en-GB" sz="1900" b="1" dirty="0">
                <a:latin typeface="+mj-lt"/>
              </a:rPr>
              <a:t>cumbersome</a:t>
            </a:r>
            <a:r>
              <a:rPr lang="en-GB" sz="1900" dirty="0">
                <a:latin typeface="+mj-lt"/>
              </a:rPr>
              <a:t> and </a:t>
            </a:r>
            <a:r>
              <a:rPr lang="en-GB" sz="1900" b="1" dirty="0">
                <a:latin typeface="+mj-lt"/>
              </a:rPr>
              <a:t>inefficient</a:t>
            </a:r>
            <a:r>
              <a:rPr lang="en-GB" sz="1900" dirty="0">
                <a:latin typeface="+mj-lt"/>
              </a:rPr>
              <a:t> code, with no ‘</a:t>
            </a:r>
            <a:r>
              <a:rPr lang="en-GB" sz="1900" b="1" dirty="0">
                <a:latin typeface="+mj-lt"/>
              </a:rPr>
              <a:t>separation of concerns</a:t>
            </a:r>
            <a:r>
              <a:rPr lang="en-GB" sz="1900" dirty="0">
                <a:latin typeface="+mj-lt"/>
              </a:rPr>
              <a:t>’.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CAD7B42-CA8D-B278-FAB0-9372B150CD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994244"/>
              </p:ext>
            </p:extLst>
          </p:nvPr>
        </p:nvGraphicFramePr>
        <p:xfrm>
          <a:off x="911860" y="3325971"/>
          <a:ext cx="7372668" cy="8229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3053500971"/>
                    </a:ext>
                  </a:extLst>
                </a:gridCol>
                <a:gridCol w="870268">
                  <a:extLst>
                    <a:ext uri="{9D8B030D-6E8A-4147-A177-3AD203B41FA5}">
                      <a16:colId xmlns:a16="http://schemas.microsoft.com/office/drawing/2014/main" val="183922789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83717807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2280114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80214490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56881935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68008359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12110702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27720338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200" dirty="0"/>
                        <a:t>ID</a:t>
                      </a:r>
                    </a:p>
                  </a:txBody>
                  <a:tcPr>
                    <a:solidFill>
                      <a:srgbClr val="3112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Episode</a:t>
                      </a:r>
                    </a:p>
                  </a:txBody>
                  <a:tcPr>
                    <a:solidFill>
                      <a:srgbClr val="3112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DX1</a:t>
                      </a:r>
                    </a:p>
                  </a:txBody>
                  <a:tcPr>
                    <a:solidFill>
                      <a:srgbClr val="3112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DX2</a:t>
                      </a:r>
                    </a:p>
                  </a:txBody>
                  <a:tcPr>
                    <a:solidFill>
                      <a:srgbClr val="3112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DX3</a:t>
                      </a:r>
                    </a:p>
                  </a:txBody>
                  <a:tcPr>
                    <a:solidFill>
                      <a:srgbClr val="3112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DX4</a:t>
                      </a:r>
                    </a:p>
                  </a:txBody>
                  <a:tcPr>
                    <a:solidFill>
                      <a:srgbClr val="3112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DX5</a:t>
                      </a:r>
                    </a:p>
                  </a:txBody>
                  <a:tcPr>
                    <a:solidFill>
                      <a:srgbClr val="3112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DX6</a:t>
                      </a:r>
                    </a:p>
                  </a:txBody>
                  <a:tcPr>
                    <a:solidFill>
                      <a:srgbClr val="3112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DX7</a:t>
                      </a:r>
                    </a:p>
                  </a:txBody>
                  <a:tcPr>
                    <a:solidFill>
                      <a:srgbClr val="3112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5912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/>
                        <a:t>546534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00001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I21.4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I10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K21.9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E11.65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J44.9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M16.9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F17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12215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/>
                        <a:t>546534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00002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I50.1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I25.2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I10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F17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5336764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8E749DA-390B-D6C9-D33C-649B4C5491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591940"/>
              </p:ext>
            </p:extLst>
          </p:nvPr>
        </p:nvGraphicFramePr>
        <p:xfrm>
          <a:off x="911860" y="4625340"/>
          <a:ext cx="3308668" cy="10972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3053500971"/>
                    </a:ext>
                  </a:extLst>
                </a:gridCol>
                <a:gridCol w="870268">
                  <a:extLst>
                    <a:ext uri="{9D8B030D-6E8A-4147-A177-3AD203B41FA5}">
                      <a16:colId xmlns:a16="http://schemas.microsoft.com/office/drawing/2014/main" val="183922789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83717807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2280114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200" dirty="0"/>
                        <a:t>ID</a:t>
                      </a:r>
                    </a:p>
                  </a:txBody>
                  <a:tcPr>
                    <a:solidFill>
                      <a:srgbClr val="3112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Episode</a:t>
                      </a:r>
                    </a:p>
                  </a:txBody>
                  <a:tcPr>
                    <a:solidFill>
                      <a:srgbClr val="3112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DX</a:t>
                      </a:r>
                    </a:p>
                  </a:txBody>
                  <a:tcPr>
                    <a:solidFill>
                      <a:srgbClr val="3112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err="1"/>
                        <a:t>DX_num</a:t>
                      </a:r>
                      <a:endParaRPr lang="en-GB" sz="1200" dirty="0"/>
                    </a:p>
                  </a:txBody>
                  <a:tcPr>
                    <a:solidFill>
                      <a:srgbClr val="3112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5912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/>
                        <a:t>546534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00001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I21.4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12215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/>
                        <a:t>546534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00001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I10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533676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/>
                        <a:t>546534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00001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K21.9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036714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A40817B-B36E-2E83-1682-E53262EAD5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1079302"/>
              </p:ext>
            </p:extLst>
          </p:nvPr>
        </p:nvGraphicFramePr>
        <p:xfrm>
          <a:off x="8800100" y="3325971"/>
          <a:ext cx="2817814" cy="8229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00405">
                  <a:extLst>
                    <a:ext uri="{9D8B030D-6E8A-4147-A177-3AD203B41FA5}">
                      <a16:colId xmlns:a16="http://schemas.microsoft.com/office/drawing/2014/main" val="4222496480"/>
                    </a:ext>
                  </a:extLst>
                </a:gridCol>
                <a:gridCol w="771843">
                  <a:extLst>
                    <a:ext uri="{9D8B030D-6E8A-4147-A177-3AD203B41FA5}">
                      <a16:colId xmlns:a16="http://schemas.microsoft.com/office/drawing/2014/main" val="795532925"/>
                    </a:ext>
                  </a:extLst>
                </a:gridCol>
                <a:gridCol w="384493">
                  <a:extLst>
                    <a:ext uri="{9D8B030D-6E8A-4147-A177-3AD203B41FA5}">
                      <a16:colId xmlns:a16="http://schemas.microsoft.com/office/drawing/2014/main" val="1837178076"/>
                    </a:ext>
                  </a:extLst>
                </a:gridCol>
                <a:gridCol w="513080">
                  <a:extLst>
                    <a:ext uri="{9D8B030D-6E8A-4147-A177-3AD203B41FA5}">
                      <a16:colId xmlns:a16="http://schemas.microsoft.com/office/drawing/2014/main" val="322801141"/>
                    </a:ext>
                  </a:extLst>
                </a:gridCol>
                <a:gridCol w="447993">
                  <a:extLst>
                    <a:ext uri="{9D8B030D-6E8A-4147-A177-3AD203B41FA5}">
                      <a16:colId xmlns:a16="http://schemas.microsoft.com/office/drawing/2014/main" val="28021449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200" dirty="0"/>
                        <a:t>ID</a:t>
                      </a:r>
                    </a:p>
                  </a:txBody>
                  <a:tcPr>
                    <a:solidFill>
                      <a:srgbClr val="3112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Episode</a:t>
                      </a:r>
                    </a:p>
                  </a:txBody>
                  <a:tcPr>
                    <a:solidFill>
                      <a:srgbClr val="3112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MI</a:t>
                      </a:r>
                    </a:p>
                  </a:txBody>
                  <a:tcPr>
                    <a:solidFill>
                      <a:srgbClr val="3112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HTN</a:t>
                      </a:r>
                    </a:p>
                  </a:txBody>
                  <a:tcPr>
                    <a:solidFill>
                      <a:srgbClr val="3112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DM</a:t>
                      </a:r>
                    </a:p>
                  </a:txBody>
                  <a:tcPr>
                    <a:solidFill>
                      <a:srgbClr val="3112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5912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/>
                        <a:t>546534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00001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12215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/>
                        <a:t>546534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00002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533676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236D153-BE93-1B37-EA9F-FD833D0E6C2D}"/>
              </a:ext>
            </a:extLst>
          </p:cNvPr>
          <p:cNvSpPr txBox="1"/>
          <p:nvPr/>
        </p:nvSpPr>
        <p:spPr>
          <a:xfrm>
            <a:off x="8330248" y="3537783"/>
            <a:ext cx="4298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078180-15ED-2A4F-1C27-7BE070AB0068}"/>
              </a:ext>
            </a:extLst>
          </p:cNvPr>
          <p:cNvSpPr txBox="1"/>
          <p:nvPr/>
        </p:nvSpPr>
        <p:spPr>
          <a:xfrm>
            <a:off x="4365602" y="4981773"/>
            <a:ext cx="4298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endParaRPr lang="en-GB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B0769FF-A8D7-167C-B4FD-0CC0F0FF4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398452"/>
              </p:ext>
            </p:extLst>
          </p:nvPr>
        </p:nvGraphicFramePr>
        <p:xfrm>
          <a:off x="4940570" y="4762500"/>
          <a:ext cx="2817814" cy="8229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00405">
                  <a:extLst>
                    <a:ext uri="{9D8B030D-6E8A-4147-A177-3AD203B41FA5}">
                      <a16:colId xmlns:a16="http://schemas.microsoft.com/office/drawing/2014/main" val="4222496480"/>
                    </a:ext>
                  </a:extLst>
                </a:gridCol>
                <a:gridCol w="771843">
                  <a:extLst>
                    <a:ext uri="{9D8B030D-6E8A-4147-A177-3AD203B41FA5}">
                      <a16:colId xmlns:a16="http://schemas.microsoft.com/office/drawing/2014/main" val="795532925"/>
                    </a:ext>
                  </a:extLst>
                </a:gridCol>
                <a:gridCol w="384493">
                  <a:extLst>
                    <a:ext uri="{9D8B030D-6E8A-4147-A177-3AD203B41FA5}">
                      <a16:colId xmlns:a16="http://schemas.microsoft.com/office/drawing/2014/main" val="1837178076"/>
                    </a:ext>
                  </a:extLst>
                </a:gridCol>
                <a:gridCol w="513080">
                  <a:extLst>
                    <a:ext uri="{9D8B030D-6E8A-4147-A177-3AD203B41FA5}">
                      <a16:colId xmlns:a16="http://schemas.microsoft.com/office/drawing/2014/main" val="322801141"/>
                    </a:ext>
                  </a:extLst>
                </a:gridCol>
                <a:gridCol w="447993">
                  <a:extLst>
                    <a:ext uri="{9D8B030D-6E8A-4147-A177-3AD203B41FA5}">
                      <a16:colId xmlns:a16="http://schemas.microsoft.com/office/drawing/2014/main" val="28021449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200" dirty="0"/>
                        <a:t>ID</a:t>
                      </a:r>
                    </a:p>
                  </a:txBody>
                  <a:tcPr>
                    <a:solidFill>
                      <a:srgbClr val="3112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Episode</a:t>
                      </a:r>
                    </a:p>
                  </a:txBody>
                  <a:tcPr>
                    <a:solidFill>
                      <a:srgbClr val="3112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MI</a:t>
                      </a:r>
                    </a:p>
                  </a:txBody>
                  <a:tcPr>
                    <a:solidFill>
                      <a:srgbClr val="3112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HTN</a:t>
                      </a:r>
                    </a:p>
                  </a:txBody>
                  <a:tcPr>
                    <a:solidFill>
                      <a:srgbClr val="3112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DM</a:t>
                      </a:r>
                    </a:p>
                  </a:txBody>
                  <a:tcPr>
                    <a:solidFill>
                      <a:srgbClr val="3112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5912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/>
                        <a:t>546534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00001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12215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/>
                        <a:t>546534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00002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53367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4252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9BF0B-CF23-8B66-3872-839F80B2E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“Ideal”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1C2D9-9643-5940-4552-A37A24EA8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10" y="1409700"/>
            <a:ext cx="11953780" cy="53612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>
                <a:latin typeface="+mj-lt"/>
              </a:rPr>
              <a:t>The </a:t>
            </a:r>
            <a:r>
              <a:rPr lang="en-GB" sz="2000" b="1" dirty="0">
                <a:latin typeface="+mj-lt"/>
              </a:rPr>
              <a:t>ideal solution </a:t>
            </a:r>
            <a:r>
              <a:rPr lang="en-GB" sz="2000" dirty="0">
                <a:latin typeface="+mj-lt"/>
              </a:rPr>
              <a:t>to this problem will:</a:t>
            </a:r>
            <a:endParaRPr lang="en-GB" sz="2000" b="1" dirty="0">
              <a:latin typeface="+mj-lt"/>
            </a:endParaRPr>
          </a:p>
          <a:p>
            <a:pPr marL="457200" lvl="1" indent="0">
              <a:buNone/>
            </a:pPr>
            <a:r>
              <a:rPr lang="en-GB" sz="2000" dirty="0">
                <a:latin typeface="+mj-lt"/>
              </a:rPr>
              <a:t>①	Be</a:t>
            </a:r>
            <a:r>
              <a:rPr lang="en-GB" sz="2000" b="1" dirty="0">
                <a:latin typeface="+mj-lt"/>
              </a:rPr>
              <a:t> simple</a:t>
            </a:r>
            <a:r>
              <a:rPr lang="en-GB" sz="2000" dirty="0">
                <a:latin typeface="+mj-lt"/>
              </a:rPr>
              <a:t> </a:t>
            </a:r>
            <a:r>
              <a:rPr lang="en-GB" sz="2000" b="1" dirty="0">
                <a:latin typeface="+mj-lt"/>
              </a:rPr>
              <a:t>to use</a:t>
            </a:r>
            <a:endParaRPr lang="en-GB" sz="2000" dirty="0">
              <a:latin typeface="+mj-lt"/>
            </a:endParaRPr>
          </a:p>
          <a:p>
            <a:pPr marL="457200" lvl="1" indent="0">
              <a:buNone/>
            </a:pPr>
            <a:r>
              <a:rPr lang="en-GB" sz="2000" dirty="0">
                <a:latin typeface="+mj-lt"/>
              </a:rPr>
              <a:t>②	Have </a:t>
            </a:r>
            <a:r>
              <a:rPr lang="en-GB" sz="2000" b="1" dirty="0">
                <a:latin typeface="+mj-lt"/>
              </a:rPr>
              <a:t>optimal</a:t>
            </a:r>
            <a:r>
              <a:rPr lang="en-GB" sz="2000" dirty="0">
                <a:latin typeface="+mj-lt"/>
              </a:rPr>
              <a:t> (average-case) </a:t>
            </a:r>
            <a:r>
              <a:rPr lang="en-GB" sz="2000" b="1" dirty="0">
                <a:latin typeface="+mj-lt"/>
              </a:rPr>
              <a:t>time</a:t>
            </a:r>
            <a:r>
              <a:rPr lang="en-GB" sz="2000" dirty="0">
                <a:latin typeface="+mj-lt"/>
              </a:rPr>
              <a:t> and </a:t>
            </a:r>
            <a:r>
              <a:rPr lang="en-GB" sz="2000" b="1" dirty="0">
                <a:latin typeface="+mj-lt"/>
              </a:rPr>
              <a:t>space</a:t>
            </a:r>
            <a:r>
              <a:rPr lang="en-GB" sz="2000" dirty="0">
                <a:latin typeface="+mj-lt"/>
              </a:rPr>
              <a:t> </a:t>
            </a:r>
            <a:r>
              <a:rPr lang="en-GB" sz="2000" b="1" dirty="0">
                <a:latin typeface="+mj-lt"/>
              </a:rPr>
              <a:t>complexity</a:t>
            </a:r>
            <a:r>
              <a:rPr lang="en-GB" sz="2000" dirty="0">
                <a:latin typeface="+mj-lt"/>
              </a:rPr>
              <a:t>: ideally O(n) or better</a:t>
            </a:r>
          </a:p>
          <a:p>
            <a:pPr marL="457200" lvl="1" indent="0">
              <a:buNone/>
            </a:pPr>
            <a:r>
              <a:rPr lang="en-GB" sz="2000" dirty="0">
                <a:latin typeface="+mj-lt"/>
              </a:rPr>
              <a:t>③ 	</a:t>
            </a:r>
            <a:r>
              <a:rPr lang="en-GB" sz="2000" b="1" dirty="0">
                <a:latin typeface="+mj-lt"/>
              </a:rPr>
              <a:t>Maximise</a:t>
            </a:r>
            <a:r>
              <a:rPr lang="en-GB" sz="2000" dirty="0">
                <a:latin typeface="+mj-lt"/>
              </a:rPr>
              <a:t> use of available </a:t>
            </a:r>
            <a:r>
              <a:rPr lang="en-GB" sz="2000" b="1" dirty="0">
                <a:latin typeface="+mj-lt"/>
              </a:rPr>
              <a:t>computational resources</a:t>
            </a:r>
            <a:endParaRPr lang="en-GB" sz="2000" dirty="0">
              <a:latin typeface="+mj-lt"/>
            </a:endParaRPr>
          </a:p>
          <a:p>
            <a:pPr marL="914400" lvl="1" indent="-457200">
              <a:buAutoNum type="circleNumDbPlain" startAt="4"/>
            </a:pPr>
            <a:r>
              <a:rPr lang="en-GB" sz="2000" dirty="0">
                <a:latin typeface="+mj-lt"/>
              </a:rPr>
              <a:t>Achieve </a:t>
            </a:r>
            <a:r>
              <a:rPr lang="en-GB" sz="2000" b="1" dirty="0">
                <a:latin typeface="+mj-lt"/>
              </a:rPr>
              <a:t>separation of codelists </a:t>
            </a:r>
            <a:r>
              <a:rPr lang="en-GB" sz="2000" dirty="0">
                <a:latin typeface="+mj-lt"/>
              </a:rPr>
              <a:t>from </a:t>
            </a:r>
            <a:r>
              <a:rPr lang="en-GB" sz="2000" b="1" dirty="0">
                <a:latin typeface="+mj-lt"/>
              </a:rPr>
              <a:t>analytic code</a:t>
            </a:r>
            <a:endParaRPr lang="en-GB" sz="2000" dirty="0">
              <a:latin typeface="+mj-lt"/>
            </a:endParaRPr>
          </a:p>
          <a:p>
            <a:pPr marL="914400" lvl="1" indent="-457200">
              <a:buAutoNum type="circleNumDbPlain" startAt="4"/>
            </a:pPr>
            <a:r>
              <a:rPr lang="en-GB" sz="2000" dirty="0">
                <a:latin typeface="+mj-lt"/>
              </a:rPr>
              <a:t>Have </a:t>
            </a:r>
            <a:r>
              <a:rPr lang="en-GB" sz="2000" b="1" dirty="0">
                <a:latin typeface="+mj-lt"/>
              </a:rPr>
              <a:t>minimal</a:t>
            </a:r>
            <a:r>
              <a:rPr lang="en-GB" sz="2000" dirty="0">
                <a:latin typeface="+mj-lt"/>
              </a:rPr>
              <a:t> (ideally zero) </a:t>
            </a:r>
            <a:r>
              <a:rPr lang="en-GB" sz="2000" b="1" dirty="0">
                <a:latin typeface="+mj-lt"/>
              </a:rPr>
              <a:t>dependencies</a:t>
            </a:r>
            <a:r>
              <a:rPr lang="en-GB" sz="2000" dirty="0">
                <a:latin typeface="+mj-lt"/>
              </a:rPr>
              <a:t> / </a:t>
            </a:r>
            <a:r>
              <a:rPr lang="en-GB" sz="2000" b="1" dirty="0">
                <a:latin typeface="+mj-lt"/>
              </a:rPr>
              <a:t>plugins</a:t>
            </a:r>
          </a:p>
          <a:p>
            <a:endParaRPr lang="en-GB" sz="100" dirty="0">
              <a:latin typeface="+mj-lt"/>
            </a:endParaRPr>
          </a:p>
          <a:p>
            <a:pPr marL="0" indent="0">
              <a:buNone/>
            </a:pPr>
            <a:r>
              <a:rPr lang="en-GB" sz="2000" b="1" dirty="0">
                <a:latin typeface="+mj-lt"/>
              </a:rPr>
              <a:t>Previous relevant work</a:t>
            </a:r>
            <a:r>
              <a:rPr lang="en-GB" sz="2000" dirty="0">
                <a:latin typeface="+mj-lt"/>
              </a:rPr>
              <a:t>:</a:t>
            </a:r>
          </a:p>
          <a:p>
            <a:r>
              <a:rPr lang="en-GB" sz="1600" dirty="0">
                <a:latin typeface="+mj-lt"/>
              </a:rPr>
              <a:t>Canner J, </a:t>
            </a:r>
            <a:r>
              <a:rPr lang="en-GB" sz="1600" i="1" dirty="0">
                <a:latin typeface="+mj-lt"/>
                <a:hlinkClick r:id="rId2"/>
              </a:rPr>
              <a:t>Optimizing Stata for Analysis of Large Data Sets</a:t>
            </a:r>
            <a:r>
              <a:rPr lang="en-GB" sz="1600" dirty="0">
                <a:latin typeface="+mj-lt"/>
              </a:rPr>
              <a:t>, Stata Conference (New Orleans), 2013.</a:t>
            </a:r>
          </a:p>
          <a:p>
            <a:r>
              <a:rPr lang="en-GB" sz="1600" dirty="0">
                <a:latin typeface="+mj-lt"/>
              </a:rPr>
              <a:t>Vega G, </a:t>
            </a:r>
            <a:r>
              <a:rPr lang="en-GB" sz="1600" i="1" dirty="0">
                <a:latin typeface="+mj-lt"/>
                <a:hlinkClick r:id="rId3"/>
              </a:rPr>
              <a:t>Parallel – Stata module for parallel computing</a:t>
            </a:r>
            <a:r>
              <a:rPr lang="en-GB" sz="1600" dirty="0">
                <a:latin typeface="+mj-lt"/>
              </a:rPr>
              <a:t>. Stata Conference (New Orleans), 2013.</a:t>
            </a:r>
          </a:p>
          <a:p>
            <a:r>
              <a:rPr lang="en-GB" sz="1600" dirty="0" err="1">
                <a:latin typeface="+mj-lt"/>
              </a:rPr>
              <a:t>Guimaraes</a:t>
            </a:r>
            <a:r>
              <a:rPr lang="en-GB" sz="1600" dirty="0">
                <a:latin typeface="+mj-lt"/>
              </a:rPr>
              <a:t> P, </a:t>
            </a:r>
            <a:r>
              <a:rPr lang="en-GB" sz="1600" i="1" dirty="0">
                <a:latin typeface="+mj-lt"/>
                <a:hlinkClick r:id="rId4"/>
              </a:rPr>
              <a:t>Big Data in Stata</a:t>
            </a:r>
            <a:r>
              <a:rPr lang="en-GB" sz="1600" dirty="0">
                <a:latin typeface="+mj-lt"/>
              </a:rPr>
              <a:t>. Stata UGM (Portugal), 2015.</a:t>
            </a:r>
          </a:p>
          <a:p>
            <a:r>
              <a:rPr lang="en-GB" sz="1600" dirty="0" err="1">
                <a:latin typeface="+mj-lt"/>
              </a:rPr>
              <a:t>Cáceres</a:t>
            </a:r>
            <a:r>
              <a:rPr lang="en-GB" sz="1600" dirty="0">
                <a:latin typeface="+mj-lt"/>
              </a:rPr>
              <a:t> Bravo MM, </a:t>
            </a:r>
            <a:r>
              <a:rPr lang="en-GB" sz="1600" i="1" dirty="0">
                <a:latin typeface="+mj-lt"/>
                <a:hlinkClick r:id="rId5"/>
              </a:rPr>
              <a:t>How to work efficiently with large datasets in Stata</a:t>
            </a:r>
            <a:r>
              <a:rPr lang="en-GB" sz="1600" dirty="0">
                <a:latin typeface="+mj-lt"/>
              </a:rPr>
              <a:t>. BPLIM Workshop (Portugal), 2022. </a:t>
            </a:r>
          </a:p>
          <a:p>
            <a:r>
              <a:rPr lang="en-GB" sz="1600" dirty="0">
                <a:latin typeface="+mj-lt"/>
              </a:rPr>
              <a:t>NBER. </a:t>
            </a:r>
            <a:r>
              <a:rPr lang="en-GB" sz="1600" i="1" dirty="0">
                <a:latin typeface="+mj-lt"/>
                <a:hlinkClick r:id="rId6"/>
              </a:rPr>
              <a:t>Stata for very large datasets</a:t>
            </a:r>
            <a:r>
              <a:rPr lang="en-GB" sz="1600" dirty="0">
                <a:latin typeface="+mj-lt"/>
              </a:rPr>
              <a:t>, 2019.</a:t>
            </a:r>
          </a:p>
          <a:p>
            <a:pPr marL="0" indent="0">
              <a:buNone/>
            </a:pPr>
            <a:endParaRPr lang="en-GB" sz="100" dirty="0">
              <a:latin typeface="+mj-lt"/>
            </a:endParaRPr>
          </a:p>
          <a:p>
            <a:pPr marL="0" indent="0">
              <a:buNone/>
            </a:pPr>
            <a:r>
              <a:rPr lang="en-GB" sz="2000" b="1" dirty="0">
                <a:latin typeface="+mj-lt"/>
              </a:rPr>
              <a:t>Strategy</a:t>
            </a:r>
            <a:r>
              <a:rPr lang="en-GB" sz="2000" dirty="0">
                <a:latin typeface="+mj-lt"/>
              </a:rPr>
              <a:t>:</a:t>
            </a:r>
          </a:p>
          <a:p>
            <a:r>
              <a:rPr lang="en-GB" sz="2000" b="1" dirty="0">
                <a:latin typeface="+mj-lt"/>
              </a:rPr>
              <a:t>Benchmark</a:t>
            </a:r>
            <a:r>
              <a:rPr lang="en-GB" sz="2000" dirty="0">
                <a:latin typeface="+mj-lt"/>
              </a:rPr>
              <a:t> different approaches, integrate </a:t>
            </a:r>
            <a:r>
              <a:rPr lang="en-GB" sz="2000" b="1" dirty="0">
                <a:latin typeface="+mj-lt"/>
              </a:rPr>
              <a:t>most performant </a:t>
            </a:r>
            <a:r>
              <a:rPr lang="en-GB" sz="2000" dirty="0">
                <a:latin typeface="+mj-lt"/>
              </a:rPr>
              <a:t>into a </a:t>
            </a:r>
            <a:r>
              <a:rPr lang="en-GB" sz="2000" b="1" dirty="0">
                <a:latin typeface="+mj-lt"/>
              </a:rPr>
              <a:t>standalone package</a:t>
            </a:r>
            <a:r>
              <a:rPr lang="en-GB" sz="2000" dirty="0">
                <a:latin typeface="+mj-lt"/>
              </a:rPr>
              <a:t>.</a:t>
            </a:r>
            <a:endParaRPr lang="en-GB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27219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6FC8D-CA07-56AB-438E-4EBA8E137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Benchmark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DE180-2229-B6DF-A8C4-C1681B9E7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10" y="1409700"/>
            <a:ext cx="5863045" cy="33567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b="1" dirty="0">
                <a:latin typeface="+mj-lt"/>
              </a:rPr>
              <a:t>Dataset</a:t>
            </a:r>
            <a:r>
              <a:rPr lang="en-GB" sz="2000" dirty="0">
                <a:latin typeface="+mj-lt"/>
              </a:rPr>
              <a:t>:</a:t>
            </a:r>
          </a:p>
          <a:p>
            <a:r>
              <a:rPr lang="en-GB" sz="1900" dirty="0">
                <a:latin typeface="+mj-lt"/>
              </a:rPr>
              <a:t>US HCUP </a:t>
            </a:r>
            <a:r>
              <a:rPr lang="en-GB" sz="1900" b="1" dirty="0">
                <a:latin typeface="+mj-lt"/>
              </a:rPr>
              <a:t>Nationwide Readmission Database </a:t>
            </a:r>
            <a:r>
              <a:rPr lang="en-GB" sz="1900" dirty="0">
                <a:latin typeface="+mj-lt"/>
              </a:rPr>
              <a:t>(NRD)</a:t>
            </a:r>
          </a:p>
          <a:p>
            <a:r>
              <a:rPr lang="en-GB" sz="1900" b="1" dirty="0">
                <a:latin typeface="+mj-lt"/>
              </a:rPr>
              <a:t>Wide-format</a:t>
            </a:r>
            <a:r>
              <a:rPr lang="en-GB" sz="1900" dirty="0">
                <a:latin typeface="+mj-lt"/>
              </a:rPr>
              <a:t> hospitalisation data, 2010 – 2021</a:t>
            </a:r>
          </a:p>
          <a:p>
            <a:r>
              <a:rPr lang="en-GB" sz="1900" dirty="0">
                <a:latin typeface="+mj-lt"/>
              </a:rPr>
              <a:t>Up to </a:t>
            </a:r>
            <a:r>
              <a:rPr lang="en-GB" sz="1900" b="1" dirty="0">
                <a:latin typeface="+mj-lt"/>
              </a:rPr>
              <a:t>40 diagnosis codes </a:t>
            </a:r>
            <a:r>
              <a:rPr lang="en-GB" sz="1900" dirty="0">
                <a:latin typeface="+mj-lt"/>
              </a:rPr>
              <a:t>per admission</a:t>
            </a:r>
          </a:p>
          <a:p>
            <a:r>
              <a:rPr lang="en-GB" sz="1900" b="1" dirty="0">
                <a:latin typeface="+mj-lt"/>
              </a:rPr>
              <a:t>192.2 million </a:t>
            </a:r>
            <a:r>
              <a:rPr lang="en-GB" sz="1900" dirty="0">
                <a:latin typeface="+mj-lt"/>
              </a:rPr>
              <a:t>(x10</a:t>
            </a:r>
            <a:r>
              <a:rPr lang="en-GB" sz="1900" baseline="30000" dirty="0">
                <a:latin typeface="+mj-lt"/>
              </a:rPr>
              <a:t>6</a:t>
            </a:r>
            <a:r>
              <a:rPr lang="en-GB" sz="1900" dirty="0">
                <a:latin typeface="+mj-lt"/>
              </a:rPr>
              <a:t>)</a:t>
            </a:r>
            <a:r>
              <a:rPr lang="en-GB" sz="1900" b="1" dirty="0">
                <a:latin typeface="+mj-lt"/>
              </a:rPr>
              <a:t> </a:t>
            </a:r>
            <a:r>
              <a:rPr lang="en-GB" sz="1900" dirty="0">
                <a:latin typeface="+mj-lt"/>
              </a:rPr>
              <a:t>inpatient episodes (observations), containing </a:t>
            </a:r>
            <a:r>
              <a:rPr lang="en-GB" sz="1900" b="1" dirty="0">
                <a:latin typeface="+mj-lt"/>
              </a:rPr>
              <a:t>2.2 billion </a:t>
            </a:r>
            <a:r>
              <a:rPr lang="en-GB" sz="1900" dirty="0">
                <a:latin typeface="+mj-lt"/>
              </a:rPr>
              <a:t>(x10</a:t>
            </a:r>
            <a:r>
              <a:rPr lang="en-GB" sz="1900" baseline="30000" dirty="0">
                <a:latin typeface="+mj-lt"/>
              </a:rPr>
              <a:t>9</a:t>
            </a:r>
            <a:r>
              <a:rPr lang="en-GB" sz="1900" dirty="0">
                <a:latin typeface="+mj-lt"/>
              </a:rPr>
              <a:t>)</a:t>
            </a:r>
            <a:r>
              <a:rPr lang="en-GB" sz="1900" b="1" dirty="0">
                <a:latin typeface="+mj-lt"/>
              </a:rPr>
              <a:t> diagnosis codes</a:t>
            </a:r>
            <a:r>
              <a:rPr lang="en-GB" sz="1900" dirty="0">
                <a:latin typeface="+mj-lt"/>
              </a:rPr>
              <a:t>.</a:t>
            </a:r>
          </a:p>
          <a:p>
            <a:r>
              <a:rPr lang="en-GB" sz="1900" b="1" dirty="0">
                <a:latin typeface="+mj-lt"/>
              </a:rPr>
              <a:t>ICD-9-CM</a:t>
            </a:r>
            <a:r>
              <a:rPr lang="en-GB" sz="1900" dirty="0">
                <a:latin typeface="+mj-lt"/>
              </a:rPr>
              <a:t> and </a:t>
            </a:r>
            <a:r>
              <a:rPr lang="en-GB" sz="1900" b="1" dirty="0">
                <a:latin typeface="+mj-lt"/>
              </a:rPr>
              <a:t>ICD-10-CM</a:t>
            </a:r>
            <a:r>
              <a:rPr lang="en-GB" sz="1900" dirty="0">
                <a:latin typeface="+mj-lt"/>
              </a:rPr>
              <a:t> codes stored as </a:t>
            </a:r>
            <a:r>
              <a:rPr lang="en-GB" sz="1900" b="1" dirty="0">
                <a:latin typeface="+mj-lt"/>
              </a:rPr>
              <a:t>str7</a:t>
            </a:r>
          </a:p>
          <a:p>
            <a:r>
              <a:rPr lang="en-GB" sz="1900" dirty="0">
                <a:latin typeface="+mj-lt"/>
              </a:rPr>
              <a:t>Diagnosis codes only: </a:t>
            </a:r>
            <a:r>
              <a:rPr lang="en-GB" sz="1900" b="1" dirty="0">
                <a:latin typeface="+mj-lt"/>
              </a:rPr>
              <a:t>~70 GB </a:t>
            </a:r>
            <a:r>
              <a:rPr lang="en-GB" sz="1900" dirty="0">
                <a:latin typeface="+mj-lt"/>
              </a:rPr>
              <a:t>of </a:t>
            </a:r>
            <a:r>
              <a:rPr lang="en-GB" sz="1900" b="1" dirty="0">
                <a:latin typeface="+mj-lt"/>
              </a:rPr>
              <a:t>RAM</a:t>
            </a:r>
            <a:r>
              <a:rPr lang="en-GB" sz="1900" dirty="0">
                <a:latin typeface="+mj-lt"/>
              </a:rPr>
              <a:t> when loaded</a:t>
            </a:r>
          </a:p>
          <a:p>
            <a:pPr marL="0" indent="0">
              <a:buNone/>
            </a:pPr>
            <a:endParaRPr lang="en-GB" sz="100" dirty="0">
              <a:latin typeface="+mj-lt"/>
            </a:endParaRPr>
          </a:p>
          <a:p>
            <a:pPr marL="0" indent="0">
              <a:buNone/>
            </a:pPr>
            <a:r>
              <a:rPr lang="en-GB" sz="2000" b="1" dirty="0">
                <a:latin typeface="+mj-lt"/>
              </a:rPr>
              <a:t>Mapping</a:t>
            </a:r>
            <a:r>
              <a:rPr lang="en-GB" sz="2000" dirty="0">
                <a:latin typeface="+mj-lt"/>
              </a:rPr>
              <a:t> </a:t>
            </a:r>
            <a:r>
              <a:rPr lang="en-GB" sz="2000" b="1" dirty="0">
                <a:latin typeface="+mj-lt"/>
              </a:rPr>
              <a:t>of code strings to</a:t>
            </a:r>
            <a:r>
              <a:rPr lang="en-GB" sz="2000" dirty="0">
                <a:latin typeface="+mj-lt"/>
              </a:rPr>
              <a:t> </a:t>
            </a:r>
            <a:r>
              <a:rPr lang="en-GB" sz="2000" b="1" dirty="0">
                <a:latin typeface="+mj-lt"/>
              </a:rPr>
              <a:t>5 variables</a:t>
            </a:r>
            <a:r>
              <a:rPr lang="en-GB" sz="2000" dirty="0">
                <a:latin typeface="+mj-lt"/>
              </a:rPr>
              <a:t>: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CAD7B42-CA8D-B278-FAB0-9372B150CD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775819"/>
              </p:ext>
            </p:extLst>
          </p:nvPr>
        </p:nvGraphicFramePr>
        <p:xfrm>
          <a:off x="6155243" y="1757792"/>
          <a:ext cx="5824876" cy="26060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83018">
                  <a:extLst>
                    <a:ext uri="{9D8B030D-6E8A-4147-A177-3AD203B41FA5}">
                      <a16:colId xmlns:a16="http://schemas.microsoft.com/office/drawing/2014/main" val="3053500971"/>
                    </a:ext>
                  </a:extLst>
                </a:gridCol>
                <a:gridCol w="863632">
                  <a:extLst>
                    <a:ext uri="{9D8B030D-6E8A-4147-A177-3AD203B41FA5}">
                      <a16:colId xmlns:a16="http://schemas.microsoft.com/office/drawing/2014/main" val="1837178076"/>
                    </a:ext>
                  </a:extLst>
                </a:gridCol>
                <a:gridCol w="863632">
                  <a:extLst>
                    <a:ext uri="{9D8B030D-6E8A-4147-A177-3AD203B41FA5}">
                      <a16:colId xmlns:a16="http://schemas.microsoft.com/office/drawing/2014/main" val="322801141"/>
                    </a:ext>
                  </a:extLst>
                </a:gridCol>
                <a:gridCol w="863632">
                  <a:extLst>
                    <a:ext uri="{9D8B030D-6E8A-4147-A177-3AD203B41FA5}">
                      <a16:colId xmlns:a16="http://schemas.microsoft.com/office/drawing/2014/main" val="2802144906"/>
                    </a:ext>
                  </a:extLst>
                </a:gridCol>
                <a:gridCol w="863632">
                  <a:extLst>
                    <a:ext uri="{9D8B030D-6E8A-4147-A177-3AD203B41FA5}">
                      <a16:colId xmlns:a16="http://schemas.microsoft.com/office/drawing/2014/main" val="568819350"/>
                    </a:ext>
                  </a:extLst>
                </a:gridCol>
                <a:gridCol w="274530">
                  <a:extLst>
                    <a:ext uri="{9D8B030D-6E8A-4147-A177-3AD203B41FA5}">
                      <a16:colId xmlns:a16="http://schemas.microsoft.com/office/drawing/2014/main" val="227720338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4537964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300" dirty="0"/>
                        <a:t>KEY_NRD</a:t>
                      </a:r>
                    </a:p>
                  </a:txBody>
                  <a:tcPr>
                    <a:solidFill>
                      <a:srgbClr val="3112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DX1</a:t>
                      </a:r>
                    </a:p>
                  </a:txBody>
                  <a:tcPr>
                    <a:solidFill>
                      <a:srgbClr val="3112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DX2</a:t>
                      </a:r>
                    </a:p>
                  </a:txBody>
                  <a:tcPr>
                    <a:solidFill>
                      <a:srgbClr val="3112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DX3</a:t>
                      </a:r>
                    </a:p>
                  </a:txBody>
                  <a:tcPr>
                    <a:solidFill>
                      <a:srgbClr val="3112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DX4</a:t>
                      </a:r>
                    </a:p>
                  </a:txBody>
                  <a:tcPr>
                    <a:solidFill>
                      <a:srgbClr val="3112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…</a:t>
                      </a:r>
                    </a:p>
                  </a:txBody>
                  <a:tcPr>
                    <a:solidFill>
                      <a:srgbClr val="3112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DX40</a:t>
                      </a:r>
                    </a:p>
                  </a:txBody>
                  <a:tcPr>
                    <a:solidFill>
                      <a:srgbClr val="3112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5912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300" dirty="0"/>
                        <a:t>201874894816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O98812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L7622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Z3A25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Q512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dirty="0"/>
                        <a:t>Z8249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12215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300" dirty="0"/>
                        <a:t>201874894817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D62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K922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Z7901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Z6834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533676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300" dirty="0"/>
                        <a:t>201874894818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I214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R570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Z7951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J9601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481592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300" dirty="0"/>
                        <a:t>201874894819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I82B13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B1710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M542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I878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926499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300" dirty="0"/>
                        <a:t>201874894820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I639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I10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I2510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Z2821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121464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300" dirty="0"/>
                        <a:t>201874894821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S066X9D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S0219XD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I82411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R1310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G40909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58489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300" dirty="0"/>
                        <a:t>201874894822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M1611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E785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116388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300" dirty="0"/>
                        <a:t>201874894823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A419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I10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N12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E860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702956"/>
                  </a:ext>
                </a:extLst>
              </a:tr>
            </a:tbl>
          </a:graphicData>
        </a:graphic>
      </p:graphicFrame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71DE180-2229-B6DF-A8C4-C1681B9E7AF1}"/>
              </a:ext>
            </a:extLst>
          </p:cNvPr>
          <p:cNvSpPr txBox="1">
            <a:spLocks/>
          </p:cNvSpPr>
          <p:nvPr/>
        </p:nvSpPr>
        <p:spPr>
          <a:xfrm>
            <a:off x="6209846" y="4033157"/>
            <a:ext cx="5628547" cy="5295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ptos" panose="020B00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900" dirty="0">
              <a:latin typeface="+mj-lt"/>
            </a:endParaRPr>
          </a:p>
          <a:p>
            <a:endParaRPr lang="en-GB" sz="1900" dirty="0">
              <a:latin typeface="+mj-lt"/>
            </a:endParaRPr>
          </a:p>
          <a:p>
            <a:endParaRPr lang="en-GB" sz="2000" dirty="0">
              <a:latin typeface="+mj-lt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GB" sz="2000" dirty="0">
              <a:latin typeface="+mj-lt"/>
            </a:endParaRPr>
          </a:p>
          <a:p>
            <a:endParaRPr lang="en-GB" sz="2000" dirty="0">
              <a:latin typeface="+mj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145353-87AC-99F0-D7D6-533081FC2CD5}"/>
              </a:ext>
            </a:extLst>
          </p:cNvPr>
          <p:cNvGrpSpPr/>
          <p:nvPr/>
        </p:nvGrpSpPr>
        <p:grpSpPr>
          <a:xfrm>
            <a:off x="6980191" y="4972050"/>
            <a:ext cx="1694258" cy="1725741"/>
            <a:chOff x="7682731" y="4972050"/>
            <a:chExt cx="1694258" cy="172574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41863" y="4972050"/>
              <a:ext cx="975994" cy="975994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7682731" y="6051460"/>
              <a:ext cx="169425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/>
                <a:t>Dyslipidaemia</a:t>
              </a:r>
            </a:p>
            <a:p>
              <a:pPr algn="ctr"/>
              <a:r>
                <a:rPr lang="en-GB" dirty="0"/>
                <a:t>(15 codes)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A4EFE67-CC24-0BFC-62C5-9FD7D2A0BC1A}"/>
              </a:ext>
            </a:extLst>
          </p:cNvPr>
          <p:cNvGrpSpPr/>
          <p:nvPr/>
        </p:nvGrpSpPr>
        <p:grpSpPr>
          <a:xfrm>
            <a:off x="2102973" y="4972050"/>
            <a:ext cx="1404973" cy="1725742"/>
            <a:chOff x="1506415" y="4972050"/>
            <a:chExt cx="1404973" cy="172574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0904" y="4972050"/>
              <a:ext cx="975994" cy="975994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1506415" y="6051461"/>
              <a:ext cx="140497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/>
                <a:t>Acute MI</a:t>
              </a:r>
            </a:p>
            <a:p>
              <a:pPr algn="ctr"/>
              <a:r>
                <a:rPr lang="en-GB" dirty="0"/>
                <a:t>(73 codes)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5908025-FC36-ACBE-904B-1A6AEE0FAC0A}"/>
              </a:ext>
            </a:extLst>
          </p:cNvPr>
          <p:cNvGrpSpPr/>
          <p:nvPr/>
        </p:nvGrpSpPr>
        <p:grpSpPr>
          <a:xfrm>
            <a:off x="5230807" y="4972050"/>
            <a:ext cx="1589825" cy="1725742"/>
            <a:chOff x="5542962" y="4972050"/>
            <a:chExt cx="1589825" cy="172574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49877" y="4972050"/>
              <a:ext cx="975994" cy="975994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5542962" y="6051461"/>
              <a:ext cx="158982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/>
                <a:t>Hypertension</a:t>
              </a:r>
            </a:p>
            <a:p>
              <a:pPr algn="ctr"/>
              <a:r>
                <a:rPr lang="en-GB" dirty="0"/>
                <a:t>(136 codes)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BD43BB-4314-08A7-0062-A3D808947077}"/>
              </a:ext>
            </a:extLst>
          </p:cNvPr>
          <p:cNvGrpSpPr/>
          <p:nvPr/>
        </p:nvGrpSpPr>
        <p:grpSpPr>
          <a:xfrm>
            <a:off x="3650723" y="4972050"/>
            <a:ext cx="1464809" cy="1725741"/>
            <a:chOff x="3409046" y="4972050"/>
            <a:chExt cx="1464809" cy="172574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53453" y="4972050"/>
              <a:ext cx="975994" cy="975994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3409046" y="6051460"/>
              <a:ext cx="146480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/>
                <a:t>Diabetes</a:t>
              </a:r>
            </a:p>
            <a:p>
              <a:pPr algn="ctr"/>
              <a:r>
                <a:rPr lang="en-GB" dirty="0"/>
                <a:t>(572 codes)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2EBD95A-CDFF-67A4-30CA-BE606997497F}"/>
              </a:ext>
            </a:extLst>
          </p:cNvPr>
          <p:cNvGrpSpPr/>
          <p:nvPr/>
        </p:nvGrpSpPr>
        <p:grpSpPr>
          <a:xfrm>
            <a:off x="8921048" y="4972050"/>
            <a:ext cx="1276645" cy="1725740"/>
            <a:chOff x="10011805" y="4972050"/>
            <a:chExt cx="1276645" cy="1725740"/>
          </a:xfrm>
        </p:grpSpPr>
        <p:sp>
          <p:nvSpPr>
            <p:cNvPr id="21" name="Rectangle 20"/>
            <p:cNvSpPr/>
            <p:nvPr/>
          </p:nvSpPr>
          <p:spPr>
            <a:xfrm>
              <a:off x="10011805" y="6051459"/>
              <a:ext cx="127664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/>
                <a:t>Obesity</a:t>
              </a:r>
            </a:p>
            <a:p>
              <a:pPr algn="ctr"/>
              <a:r>
                <a:rPr lang="en-GB" dirty="0"/>
                <a:t>(69 codes)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62130" y="4972050"/>
              <a:ext cx="975994" cy="975994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85D2C54-D87A-BF86-A0F4-766494E9F84B}"/>
              </a:ext>
            </a:extLst>
          </p:cNvPr>
          <p:cNvSpPr/>
          <p:nvPr/>
        </p:nvSpPr>
        <p:spPr>
          <a:xfrm>
            <a:off x="10730587" y="6051458"/>
            <a:ext cx="1224000" cy="646331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Total = </a:t>
            </a:r>
          </a:p>
          <a:p>
            <a:pPr algn="ctr"/>
            <a:r>
              <a:rPr lang="en-GB" dirty="0"/>
              <a:t>865 codes</a:t>
            </a:r>
          </a:p>
        </p:txBody>
      </p:sp>
    </p:spTree>
    <p:extLst>
      <p:ext uri="{BB962C8B-B14F-4D97-AF65-F5344CB8AC3E}">
        <p14:creationId xmlns:p14="http://schemas.microsoft.com/office/powerpoint/2010/main" val="1182797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6FC8D-CA07-56AB-438E-4EBA8E137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Benchmark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DE180-2229-B6DF-A8C4-C1681B9E7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10" y="1409700"/>
            <a:ext cx="7500890" cy="52959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b="1" dirty="0">
                <a:latin typeface="+mj-lt"/>
              </a:rPr>
              <a:t>Measurements</a:t>
            </a:r>
          </a:p>
          <a:p>
            <a:r>
              <a:rPr lang="en-GB" sz="1900" b="1" dirty="0">
                <a:latin typeface="+mj-lt"/>
              </a:rPr>
              <a:t>Wall clock time </a:t>
            </a:r>
            <a:r>
              <a:rPr lang="en-GB" sz="1900" dirty="0">
                <a:latin typeface="+mj-lt"/>
              </a:rPr>
              <a:t>to completion	Stata </a:t>
            </a:r>
            <a:r>
              <a:rPr lang="en-GB" sz="1800" dirty="0">
                <a:latin typeface="Cascadia Code" panose="020B0609020000020004" pitchFamily="49" charset="0"/>
                <a:cs typeface="Cascadia Code" panose="020B0609020000020004" pitchFamily="49" charset="0"/>
              </a:rPr>
              <a:t>timer</a:t>
            </a:r>
            <a:endParaRPr lang="en-GB" sz="1900" b="1" dirty="0"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r>
              <a:rPr lang="en-GB" sz="1900" b="1" dirty="0">
                <a:latin typeface="+mj-lt"/>
              </a:rPr>
              <a:t>Peak RAM </a:t>
            </a:r>
            <a:r>
              <a:rPr lang="en-GB" sz="1900" dirty="0">
                <a:latin typeface="+mj-lt"/>
              </a:rPr>
              <a:t>usage</a:t>
            </a:r>
            <a:r>
              <a:rPr lang="en-GB" sz="1900" b="1" dirty="0">
                <a:latin typeface="+mj-lt"/>
              </a:rPr>
              <a:t> </a:t>
            </a:r>
            <a:r>
              <a:rPr lang="en-GB" sz="1900" dirty="0">
                <a:latin typeface="+mj-lt"/>
              </a:rPr>
              <a:t>		Windows Performance Monitor</a:t>
            </a:r>
          </a:p>
          <a:p>
            <a:r>
              <a:rPr lang="en-GB" sz="1900" b="1" dirty="0">
                <a:latin typeface="+mj-lt"/>
              </a:rPr>
              <a:t>Electricity </a:t>
            </a:r>
            <a:r>
              <a:rPr lang="en-GB" sz="1900" dirty="0">
                <a:latin typeface="+mj-lt"/>
              </a:rPr>
              <a:t>usage</a:t>
            </a:r>
            <a:r>
              <a:rPr lang="en-GB" sz="1900" b="1" dirty="0">
                <a:latin typeface="+mj-lt"/>
              </a:rPr>
              <a:t> </a:t>
            </a:r>
            <a:r>
              <a:rPr lang="en-GB" sz="1900" dirty="0">
                <a:latin typeface="+mj-lt"/>
              </a:rPr>
              <a:t>		Power Monitor plug (</a:t>
            </a:r>
            <a:r>
              <a:rPr lang="en-GB" sz="1900" dirty="0" err="1">
                <a:latin typeface="+mj-lt"/>
              </a:rPr>
              <a:t>Mecheer</a:t>
            </a:r>
            <a:r>
              <a:rPr lang="en-GB" sz="1900" dirty="0">
                <a:latin typeface="+mj-lt"/>
              </a:rPr>
              <a:t>)  </a:t>
            </a:r>
            <a:r>
              <a:rPr lang="en-GB" sz="19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GB" sz="1900" dirty="0">
                <a:latin typeface="+mj-lt"/>
                <a:cs typeface="Arial" panose="020B0604020202020204" pitchFamily="34" charset="0"/>
              </a:rPr>
              <a:t> </a:t>
            </a:r>
            <a:r>
              <a:rPr lang="en-GB" sz="1900" dirty="0">
                <a:latin typeface="+mj-lt"/>
              </a:rPr>
              <a:t>	</a:t>
            </a:r>
            <a:endParaRPr lang="en-GB" sz="1900" b="1" dirty="0">
              <a:latin typeface="+mj-lt"/>
            </a:endParaRPr>
          </a:p>
          <a:p>
            <a:pPr marL="0" indent="0">
              <a:buNone/>
            </a:pPr>
            <a:endParaRPr lang="en-GB" sz="300" b="1" dirty="0">
              <a:latin typeface="+mj-lt"/>
            </a:endParaRPr>
          </a:p>
          <a:p>
            <a:pPr marL="0" indent="0">
              <a:buNone/>
            </a:pPr>
            <a:r>
              <a:rPr lang="en-GB" sz="2000" b="1" dirty="0">
                <a:latin typeface="+mj-lt"/>
              </a:rPr>
              <a:t>Analytic environment</a:t>
            </a:r>
            <a:r>
              <a:rPr lang="en-GB" sz="2000" dirty="0">
                <a:latin typeface="+mj-lt"/>
              </a:rPr>
              <a:t>:</a:t>
            </a:r>
          </a:p>
          <a:p>
            <a:r>
              <a:rPr lang="en-GB" sz="1900" dirty="0">
                <a:latin typeface="+mj-lt"/>
              </a:rPr>
              <a:t>Stata 18 MP 64-core, Windows 11</a:t>
            </a:r>
          </a:p>
          <a:p>
            <a:r>
              <a:rPr lang="en-GB" sz="1900" dirty="0">
                <a:latin typeface="+mj-lt"/>
              </a:rPr>
              <a:t>AMD </a:t>
            </a:r>
            <a:r>
              <a:rPr lang="en-GB" sz="1900" dirty="0" err="1">
                <a:latin typeface="+mj-lt"/>
              </a:rPr>
              <a:t>Ryzen</a:t>
            </a:r>
            <a:r>
              <a:rPr lang="en-GB" sz="1900" dirty="0">
                <a:latin typeface="+mj-lt"/>
              </a:rPr>
              <a:t> 9 5950X 16-core CPU (3.4</a:t>
            </a:r>
            <a:r>
              <a:rPr lang="en-GB" sz="1900" dirty="0">
                <a:latin typeface="+mj-lt"/>
                <a:cs typeface="Arial" panose="020B0604020202020204" pitchFamily="34" charset="0"/>
              </a:rPr>
              <a:t> </a:t>
            </a:r>
            <a:r>
              <a:rPr lang="en-GB" sz="19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GB" sz="1900" dirty="0">
                <a:latin typeface="+mj-lt"/>
                <a:cs typeface="Arial" panose="020B0604020202020204" pitchFamily="34" charset="0"/>
              </a:rPr>
              <a:t> </a:t>
            </a:r>
            <a:r>
              <a:rPr lang="en-GB" sz="1900" dirty="0">
                <a:latin typeface="+mj-lt"/>
              </a:rPr>
              <a:t>4.9 GHz)</a:t>
            </a:r>
          </a:p>
          <a:p>
            <a:r>
              <a:rPr lang="en-GB" sz="1900" dirty="0">
                <a:latin typeface="+mj-lt"/>
              </a:rPr>
              <a:t>128 GB DDR4 3600 MHz RAM (4 x 32 GB)</a:t>
            </a:r>
          </a:p>
          <a:p>
            <a:r>
              <a:rPr lang="en-GB" sz="1900" dirty="0">
                <a:latin typeface="+mj-lt"/>
              </a:rPr>
              <a:t>Data stored on 2 TB NVME SSD</a:t>
            </a:r>
          </a:p>
          <a:p>
            <a:pPr marL="0" indent="0">
              <a:buNone/>
            </a:pPr>
            <a:r>
              <a:rPr lang="en-GB" sz="1900" dirty="0">
                <a:latin typeface="+mj-lt"/>
              </a:rPr>
              <a:t>(TRE specs: often 4 core, 16/32 GB RAM, &lt; 1TB HDD)</a:t>
            </a:r>
          </a:p>
          <a:p>
            <a:pPr marL="0" indent="0">
              <a:buNone/>
            </a:pPr>
            <a:endParaRPr lang="en-GB" sz="300" dirty="0">
              <a:latin typeface="+mj-lt"/>
            </a:endParaRPr>
          </a:p>
          <a:p>
            <a:pPr marL="0" indent="0">
              <a:buNone/>
            </a:pPr>
            <a:r>
              <a:rPr lang="en-GB" sz="1900" b="1" dirty="0">
                <a:latin typeface="+mj-lt"/>
              </a:rPr>
              <a:t>Benchmark</a:t>
            </a:r>
            <a:r>
              <a:rPr lang="en-GB" sz="1900" dirty="0">
                <a:latin typeface="+mj-lt"/>
              </a:rPr>
              <a:t> </a:t>
            </a:r>
            <a:r>
              <a:rPr lang="en-GB" sz="1900" b="1" dirty="0">
                <a:latin typeface="+mj-lt"/>
              </a:rPr>
              <a:t>starts</a:t>
            </a:r>
            <a:r>
              <a:rPr lang="en-GB" sz="1900" dirty="0">
                <a:latin typeface="+mj-lt"/>
              </a:rPr>
              <a:t> ‘</a:t>
            </a:r>
            <a:r>
              <a:rPr lang="en-GB" sz="1900" b="1" dirty="0">
                <a:latin typeface="+mj-lt"/>
              </a:rPr>
              <a:t>cold</a:t>
            </a:r>
            <a:r>
              <a:rPr lang="en-GB" sz="1900" dirty="0">
                <a:latin typeface="+mj-lt"/>
              </a:rPr>
              <a:t>’: new Stata instance, no data.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1900" b="1" dirty="0">
                <a:latin typeface="+mj-lt"/>
              </a:rPr>
              <a:t>Minimal other processes</a:t>
            </a:r>
            <a:r>
              <a:rPr lang="en-GB" sz="1900" dirty="0">
                <a:latin typeface="+mj-lt"/>
              </a:rPr>
              <a:t> running.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1900" b="1" dirty="0">
                <a:latin typeface="+mj-lt"/>
              </a:rPr>
              <a:t>All results validated</a:t>
            </a:r>
            <a:r>
              <a:rPr lang="en-GB" sz="1900" dirty="0">
                <a:latin typeface="+mj-lt"/>
              </a:rPr>
              <a:t>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71DE180-2229-B6DF-A8C4-C1681B9E7AF1}"/>
              </a:ext>
            </a:extLst>
          </p:cNvPr>
          <p:cNvSpPr txBox="1">
            <a:spLocks/>
          </p:cNvSpPr>
          <p:nvPr/>
        </p:nvSpPr>
        <p:spPr>
          <a:xfrm>
            <a:off x="6209846" y="4033157"/>
            <a:ext cx="5628547" cy="5295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ptos" panose="020B00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900" dirty="0">
              <a:latin typeface="+mj-lt"/>
            </a:endParaRPr>
          </a:p>
          <a:p>
            <a:endParaRPr lang="en-GB" sz="1900" dirty="0">
              <a:latin typeface="+mj-lt"/>
            </a:endParaRPr>
          </a:p>
          <a:p>
            <a:endParaRPr lang="en-GB" sz="2000" dirty="0">
              <a:latin typeface="+mj-lt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GB" sz="2000" dirty="0">
              <a:latin typeface="+mj-lt"/>
            </a:endParaRPr>
          </a:p>
          <a:p>
            <a:endParaRPr lang="en-GB" sz="2000" dirty="0">
              <a:latin typeface="+mj-lt"/>
            </a:endParaRPr>
          </a:p>
        </p:txBody>
      </p:sp>
      <p:pic>
        <p:nvPicPr>
          <p:cNvPr id="1026" name="Picture 2" descr="https://m.media-amazon.com/images/I/51yYroiLXoL._SX425_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8" b="97552" l="9647" r="89647">
                        <a14:foregroundMark x1="17647" y1="7721" x2="16000" y2="17137"/>
                        <a14:foregroundMark x1="15529" y1="17137" x2="14824" y2="42373"/>
                        <a14:foregroundMark x1="14824" y1="42561" x2="17647" y2="48964"/>
                        <a14:foregroundMark x1="18118" y1="6968" x2="22824" y2="3766"/>
                        <a14:foregroundMark x1="24706" y1="3578" x2="34118" y2="2072"/>
                        <a14:foregroundMark x1="34824" y1="1883" x2="56706" y2="2260"/>
                        <a14:foregroundMark x1="81412" y1="83992" x2="73882" y2="86441"/>
                        <a14:foregroundMark x1="79765" y1="85311" x2="72235" y2="87759"/>
                        <a14:backgroundMark x1="24235" y1="1130" x2="30118" y2="753"/>
                        <a14:backgroundMark x1="54353" y1="377" x2="29647" y2="3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132" y="1518621"/>
            <a:ext cx="2133600" cy="266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9216905" y="1518621"/>
            <a:ext cx="2621488" cy="2458945"/>
            <a:chOff x="9590302" y="1518621"/>
            <a:chExt cx="2621488" cy="2458945"/>
          </a:xfrm>
        </p:grpSpPr>
        <p:sp>
          <p:nvSpPr>
            <p:cNvPr id="16" name="Rectangle 15"/>
            <p:cNvSpPr/>
            <p:nvPr/>
          </p:nvSpPr>
          <p:spPr>
            <a:xfrm>
              <a:off x="9683213" y="1518621"/>
              <a:ext cx="243566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rgbClr val="1D2B39"/>
                  </a:solidFill>
                  <a:latin typeface="+mj-lt"/>
                </a:rPr>
                <a:t>Current UK energy cap</a:t>
              </a:r>
              <a:r>
                <a:rPr lang="en-GB" dirty="0">
                  <a:solidFill>
                    <a:srgbClr val="1D2B39"/>
                  </a:solidFill>
                  <a:latin typeface="+mj-lt"/>
                </a:rPr>
                <a:t>:</a:t>
              </a:r>
            </a:p>
            <a:p>
              <a:pPr algn="ctr"/>
              <a:r>
                <a:rPr lang="en-GB" dirty="0">
                  <a:solidFill>
                    <a:srgbClr val="1D2B39"/>
                  </a:solidFill>
                  <a:latin typeface="+mj-lt"/>
                </a:rPr>
                <a:t>£0.2236 / kWh</a:t>
              </a:r>
            </a:p>
            <a:p>
              <a:pPr algn="ctr"/>
              <a:r>
                <a:rPr lang="en-GB" dirty="0">
                  <a:solidFill>
                    <a:srgbClr val="1D2B39"/>
                  </a:solidFill>
                  <a:latin typeface="+mj-lt"/>
                </a:rPr>
                <a:t>(until 30 Sep 2024)</a:t>
              </a:r>
              <a:endParaRPr lang="en-GB" dirty="0">
                <a:latin typeface="+mj-lt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9590302" y="2843083"/>
              <a:ext cx="2621488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rgbClr val="1D2B39"/>
                  </a:solidFill>
                  <a:latin typeface="+mj-lt"/>
                </a:rPr>
                <a:t>2023 UK CO</a:t>
              </a:r>
              <a:r>
                <a:rPr lang="en-GB" b="1" baseline="-25000" dirty="0">
                  <a:solidFill>
                    <a:srgbClr val="1D2B39"/>
                  </a:solidFill>
                  <a:latin typeface="+mj-lt"/>
                </a:rPr>
                <a:t>2 </a:t>
              </a:r>
              <a:r>
                <a:rPr lang="en-GB" b="1" dirty="0">
                  <a:solidFill>
                    <a:srgbClr val="1D2B39"/>
                  </a:solidFill>
                  <a:latin typeface="+mj-lt"/>
                </a:rPr>
                <a:t>production</a:t>
              </a:r>
              <a:r>
                <a:rPr lang="en-GB" dirty="0">
                  <a:solidFill>
                    <a:srgbClr val="1D2B39"/>
                  </a:solidFill>
                  <a:latin typeface="+mj-lt"/>
                </a:rPr>
                <a:t>:</a:t>
              </a:r>
            </a:p>
            <a:p>
              <a:pPr algn="ctr"/>
              <a:r>
                <a:rPr lang="en-GB" dirty="0">
                  <a:solidFill>
                    <a:srgbClr val="1D2B39"/>
                  </a:solidFill>
                  <a:latin typeface="+mj-lt"/>
                </a:rPr>
                <a:t>225 g CO</a:t>
              </a:r>
              <a:r>
                <a:rPr lang="en-GB" baseline="-25000" dirty="0">
                  <a:solidFill>
                    <a:srgbClr val="1D2B39"/>
                  </a:solidFill>
                  <a:latin typeface="+mj-lt"/>
                </a:rPr>
                <a:t>2</a:t>
              </a:r>
              <a:r>
                <a:rPr lang="en-GB" dirty="0">
                  <a:solidFill>
                    <a:srgbClr val="1D2B39"/>
                  </a:solidFill>
                  <a:latin typeface="+mj-lt"/>
                </a:rPr>
                <a:t>eq / kWh</a:t>
              </a:r>
            </a:p>
            <a:p>
              <a:pPr algn="ctr"/>
              <a:r>
                <a:rPr lang="en-GB" dirty="0">
                  <a:solidFill>
                    <a:srgbClr val="1D2B39"/>
                  </a:solidFill>
                  <a:latin typeface="+mj-lt"/>
                </a:rPr>
                <a:t>(39% renewable)</a:t>
              </a:r>
              <a:endParaRPr lang="en-GB" dirty="0">
                <a:latin typeface="+mj-lt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062547" y="3700567"/>
              <a:ext cx="167699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200" dirty="0">
                  <a:solidFill>
                    <a:srgbClr val="1D2B39"/>
                  </a:solidFill>
                  <a:latin typeface="+mj-lt"/>
                </a:rPr>
                <a:t>Source: UK Government</a:t>
              </a:r>
              <a:endParaRPr lang="en-GB" sz="1200" dirty="0">
                <a:latin typeface="+mj-lt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348940" y="2375540"/>
              <a:ext cx="110421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200" dirty="0">
                  <a:solidFill>
                    <a:srgbClr val="1D2B39"/>
                  </a:solidFill>
                  <a:latin typeface="+mj-lt"/>
                </a:rPr>
                <a:t>Source: </a:t>
              </a:r>
              <a:r>
                <a:rPr lang="en-GB" sz="1200" dirty="0" err="1">
                  <a:solidFill>
                    <a:srgbClr val="1D2B39"/>
                  </a:solidFill>
                  <a:latin typeface="+mj-lt"/>
                </a:rPr>
                <a:t>Ofgem</a:t>
              </a:r>
              <a:endParaRPr lang="en-GB" sz="1200" dirty="0">
                <a:latin typeface="+mj-lt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8695514" y="4630363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1D2B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← </a:t>
            </a:r>
            <a:r>
              <a:rPr lang="en-GB" b="1" dirty="0">
                <a:solidFill>
                  <a:srgbClr val="1D2B39"/>
                </a:solidFill>
                <a:latin typeface="+mj-lt"/>
              </a:rPr>
              <a:t>1 kWh 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GB" b="1" dirty="0">
                <a:solidFill>
                  <a:srgbClr val="1D2B39"/>
                </a:solidFill>
                <a:latin typeface="+mj-lt"/>
              </a:rPr>
              <a:t> </a:t>
            </a:r>
            <a:endParaRPr lang="en-GB" dirty="0">
              <a:latin typeface="+mj-lt"/>
            </a:endParaRPr>
          </a:p>
        </p:txBody>
      </p:sp>
      <p:grpSp>
        <p:nvGrpSpPr>
          <p:cNvPr id="1024" name="Group 1023"/>
          <p:cNvGrpSpPr/>
          <p:nvPr/>
        </p:nvGrpSpPr>
        <p:grpSpPr>
          <a:xfrm>
            <a:off x="6708152" y="5110225"/>
            <a:ext cx="1117779" cy="1443658"/>
            <a:chOff x="7442021" y="5213095"/>
            <a:chExt cx="1117779" cy="144365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42021" y="5213095"/>
              <a:ext cx="1117779" cy="1117779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7687944" y="6287421"/>
              <a:ext cx="8438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>
                  <a:solidFill>
                    <a:srgbClr val="1D2B39"/>
                  </a:solidFill>
                  <a:latin typeface="+mj-lt"/>
                </a:rPr>
                <a:t>1 cycle</a:t>
              </a:r>
              <a:endParaRPr lang="en-GB" dirty="0">
                <a:latin typeface="+mj-lt"/>
              </a:endParaRPr>
            </a:p>
          </p:txBody>
        </p:sp>
      </p:grpSp>
      <p:grpSp>
        <p:nvGrpSpPr>
          <p:cNvPr id="1027" name="Group 1026"/>
          <p:cNvGrpSpPr/>
          <p:nvPr/>
        </p:nvGrpSpPr>
        <p:grpSpPr>
          <a:xfrm>
            <a:off x="9429048" y="5110225"/>
            <a:ext cx="1117779" cy="1443658"/>
            <a:chOff x="10488080" y="5213095"/>
            <a:chExt cx="1117779" cy="1443658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88080" y="5213095"/>
              <a:ext cx="1117779" cy="1117779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10546992" y="6287421"/>
              <a:ext cx="9999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>
                  <a:solidFill>
                    <a:srgbClr val="1D2B39"/>
                  </a:solidFill>
                  <a:latin typeface="+mj-lt"/>
                </a:rPr>
                <a:t>12 hours</a:t>
              </a:r>
              <a:endParaRPr lang="en-GB" dirty="0">
                <a:latin typeface="+mj-lt"/>
              </a:endParaRPr>
            </a:p>
          </p:txBody>
        </p:sp>
      </p:grpSp>
      <p:grpSp>
        <p:nvGrpSpPr>
          <p:cNvPr id="1025" name="Group 1024"/>
          <p:cNvGrpSpPr/>
          <p:nvPr/>
        </p:nvGrpSpPr>
        <p:grpSpPr>
          <a:xfrm>
            <a:off x="8134510" y="5158180"/>
            <a:ext cx="998755" cy="1395703"/>
            <a:chOff x="9012981" y="5261050"/>
            <a:chExt cx="998755" cy="1395703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12981" y="5261050"/>
              <a:ext cx="998755" cy="998755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9048930" y="6287421"/>
              <a:ext cx="92685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>
                  <a:solidFill>
                    <a:srgbClr val="1D2B39"/>
                  </a:solidFill>
                  <a:latin typeface="+mj-lt"/>
                </a:rPr>
                <a:t>30 </a:t>
              </a:r>
              <a:r>
                <a:rPr lang="en-GB" dirty="0" err="1">
                  <a:solidFill>
                    <a:srgbClr val="1D2B39"/>
                  </a:solidFill>
                  <a:latin typeface="+mj-lt"/>
                </a:rPr>
                <a:t>mins</a:t>
              </a:r>
              <a:endParaRPr lang="en-GB" dirty="0">
                <a:latin typeface="+mj-lt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A5D799B-5365-B45F-9A37-E35F00BC26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96467" y="4966861"/>
            <a:ext cx="1174307" cy="11743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7E30D3-2406-D00A-3FDE-40F0AB21ED6D}"/>
              </a:ext>
            </a:extLst>
          </p:cNvPr>
          <p:cNvSpPr/>
          <p:nvPr/>
        </p:nvSpPr>
        <p:spPr>
          <a:xfrm>
            <a:off x="11024842" y="6184551"/>
            <a:ext cx="859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rgbClr val="1D2B39"/>
                </a:solidFill>
                <a:latin typeface="+mj-lt"/>
              </a:rPr>
              <a:t>5 miles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024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36FAE-1246-4F8B-9659-742670625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‘Cup of Tea’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93D48-4792-5546-DB22-51162B6A5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10" y="1384300"/>
            <a:ext cx="8212090" cy="4648199"/>
          </a:xfrm>
        </p:spPr>
        <p:txBody>
          <a:bodyPr>
            <a:noAutofit/>
          </a:bodyPr>
          <a:lstStyle/>
          <a:p>
            <a:pPr marL="0" indent="0" defTabSz="180000">
              <a:buNone/>
              <a:tabLst>
                <a:tab pos="180000" algn="l"/>
              </a:tabLst>
            </a:pPr>
            <a:r>
              <a:rPr lang="en-GB" sz="2400" dirty="0"/>
              <a:t>To </a:t>
            </a:r>
            <a:r>
              <a:rPr lang="en-GB" sz="2400" b="1" dirty="0"/>
              <a:t>map these codes</a:t>
            </a:r>
            <a:r>
              <a:rPr lang="en-GB" sz="2400" dirty="0"/>
              <a:t>...</a:t>
            </a:r>
          </a:p>
          <a:p>
            <a:pPr marL="0" indent="0" defTabSz="180000">
              <a:buNone/>
              <a:tabLst>
                <a:tab pos="180000" algn="l"/>
              </a:tabLst>
            </a:pPr>
            <a:endParaRPr lang="en-GB" sz="700" dirty="0"/>
          </a:p>
          <a:p>
            <a:pPr defTabSz="180000">
              <a:tabLst>
                <a:tab pos="180000" algn="l"/>
              </a:tabLst>
            </a:pPr>
            <a:r>
              <a:rPr lang="en-GB" sz="2400" dirty="0"/>
              <a:t>... in </a:t>
            </a:r>
            <a:r>
              <a:rPr lang="en-GB" sz="2400" b="1" dirty="0"/>
              <a:t>less time </a:t>
            </a:r>
            <a:r>
              <a:rPr lang="en-GB" sz="2400" dirty="0"/>
              <a:t>than it takes to </a:t>
            </a:r>
            <a:r>
              <a:rPr lang="en-GB" sz="2400" b="1" dirty="0"/>
              <a:t>make </a:t>
            </a:r>
            <a:r>
              <a:rPr lang="en-GB" sz="2400" dirty="0"/>
              <a:t>and </a:t>
            </a:r>
            <a:r>
              <a:rPr lang="en-GB" sz="2400" b="1" dirty="0"/>
              <a:t>drink</a:t>
            </a:r>
            <a:r>
              <a:rPr lang="en-GB" sz="2400" dirty="0"/>
              <a:t> a </a:t>
            </a:r>
            <a:r>
              <a:rPr lang="en-GB" sz="2400" b="1" dirty="0"/>
              <a:t>cup of tea.</a:t>
            </a:r>
          </a:p>
          <a:p>
            <a:pPr marL="0" indent="0" defTabSz="180000">
              <a:buNone/>
              <a:tabLst>
                <a:tab pos="180000" algn="l"/>
              </a:tabLst>
            </a:pPr>
            <a:r>
              <a:rPr lang="en-GB" sz="2400" b="1" dirty="0"/>
              <a:t>			</a:t>
            </a:r>
            <a:r>
              <a:rPr lang="en-GB" sz="2400" dirty="0"/>
              <a:t>(15 – 20 minutes)</a:t>
            </a:r>
          </a:p>
          <a:p>
            <a:pPr marL="0" indent="0" defTabSz="180000">
              <a:buNone/>
              <a:tabLst>
                <a:tab pos="180000" algn="l"/>
              </a:tabLst>
            </a:pPr>
            <a:endParaRPr lang="en-GB" sz="2400" dirty="0"/>
          </a:p>
          <a:p>
            <a:pPr defTabSz="180000">
              <a:tabLst>
                <a:tab pos="180000" algn="l"/>
              </a:tabLst>
            </a:pPr>
            <a:r>
              <a:rPr lang="en-GB" sz="2400" dirty="0"/>
              <a:t>... using </a:t>
            </a:r>
            <a:r>
              <a:rPr lang="en-GB" sz="2400" b="1" dirty="0"/>
              <a:t>less electricity </a:t>
            </a:r>
            <a:r>
              <a:rPr lang="en-GB" sz="2400" dirty="0"/>
              <a:t>than it takes to </a:t>
            </a:r>
            <a:r>
              <a:rPr lang="en-GB" sz="2400" b="1" dirty="0"/>
              <a:t>boil the kettle </a:t>
            </a:r>
            <a:r>
              <a:rPr lang="en-GB" sz="2400" dirty="0"/>
              <a:t>to 				</a:t>
            </a:r>
            <a:r>
              <a:rPr lang="en-GB" sz="2400" b="1" dirty="0"/>
              <a:t>make </a:t>
            </a:r>
            <a:r>
              <a:rPr lang="en-GB" sz="2400" dirty="0"/>
              <a:t>a single</a:t>
            </a:r>
            <a:r>
              <a:rPr lang="en-GB" sz="2400" b="1" dirty="0"/>
              <a:t> cup of tea</a:t>
            </a:r>
            <a:r>
              <a:rPr lang="en-GB" sz="2400" dirty="0"/>
              <a:t>.</a:t>
            </a:r>
          </a:p>
          <a:p>
            <a:pPr marL="0" indent="0" defTabSz="180000">
              <a:buNone/>
              <a:tabLst>
                <a:tab pos="180000" algn="l"/>
              </a:tabLst>
            </a:pPr>
            <a:r>
              <a:rPr lang="en-GB" sz="2400" dirty="0"/>
              <a:t>			(3 kW electric kettle, ~1.5 minutes to boil = 0.065 kWh)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1A1DB7E-01EC-D5C7-2A3F-9BBC8998C30E}"/>
              </a:ext>
            </a:extLst>
          </p:cNvPr>
          <p:cNvGrpSpPr/>
          <p:nvPr/>
        </p:nvGrpSpPr>
        <p:grpSpPr>
          <a:xfrm>
            <a:off x="8582599" y="931545"/>
            <a:ext cx="3238891" cy="4994910"/>
            <a:chOff x="8514019" y="1288677"/>
            <a:chExt cx="3238891" cy="499491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7CEF31B-6DBB-E2F2-BBD4-57A135046121}"/>
                </a:ext>
              </a:extLst>
            </p:cNvPr>
            <p:cNvGrpSpPr/>
            <p:nvPr/>
          </p:nvGrpSpPr>
          <p:grpSpPr>
            <a:xfrm>
              <a:off x="8514019" y="2493864"/>
              <a:ext cx="3238891" cy="3789723"/>
              <a:chOff x="8582599" y="1720263"/>
              <a:chExt cx="3238891" cy="3789723"/>
            </a:xfrm>
          </p:grpSpPr>
          <p:pic>
            <p:nvPicPr>
              <p:cNvPr id="7" name="Picture 6" descr="A white mug with blue text&#10;&#10;Description automatically generated">
                <a:extLst>
                  <a:ext uri="{FF2B5EF4-FFF2-40B4-BE49-F238E27FC236}">
                    <a16:creationId xmlns:a16="http://schemas.microsoft.com/office/drawing/2014/main" id="{73E378A8-3479-1E19-5BDF-7D07FDC709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82599" y="1720263"/>
                <a:ext cx="3238891" cy="3789723"/>
              </a:xfrm>
              <a:prstGeom prst="rect">
                <a:avLst/>
              </a:prstGeom>
            </p:spPr>
          </p:pic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6C1CDB6D-764E-0BA1-2611-C18153E5842F}"/>
                  </a:ext>
                </a:extLst>
              </p:cNvPr>
              <p:cNvSpPr/>
              <p:nvPr/>
            </p:nvSpPr>
            <p:spPr>
              <a:xfrm>
                <a:off x="9472611" y="2489197"/>
                <a:ext cx="1397000" cy="106365"/>
              </a:xfrm>
              <a:prstGeom prst="ellipse">
                <a:avLst/>
              </a:prstGeom>
              <a:solidFill>
                <a:srgbClr val="BC8A4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11" name="Picture 10" descr="A black smoke symbol on a black background&#10;&#10;Description automatically generated">
              <a:extLst>
                <a:ext uri="{FF2B5EF4-FFF2-40B4-BE49-F238E27FC236}">
                  <a16:creationId xmlns:a16="http://schemas.microsoft.com/office/drawing/2014/main" id="{88B16E66-6C75-D67A-B2F1-7B8890BB1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1130" y="1288677"/>
              <a:ext cx="2382801" cy="2194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5199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9A695-8F27-83FF-4FD4-531723D47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Approach 1: naïve, nested for-loops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FBC6D-422B-C3E0-8074-F7759FA16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10" y="1409701"/>
            <a:ext cx="12072890" cy="12826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b="1" dirty="0">
                <a:latin typeface="+mj-lt"/>
              </a:rPr>
              <a:t>Description of approach:</a:t>
            </a:r>
          </a:p>
          <a:p>
            <a:r>
              <a:rPr lang="en-GB" sz="2000" b="1" dirty="0">
                <a:latin typeface="+mj-lt"/>
              </a:rPr>
              <a:t>Loop</a:t>
            </a:r>
            <a:r>
              <a:rPr lang="en-GB" sz="2000" dirty="0">
                <a:latin typeface="+mj-lt"/>
              </a:rPr>
              <a:t> </a:t>
            </a:r>
            <a:r>
              <a:rPr lang="en-GB" sz="2000" b="1" dirty="0">
                <a:latin typeface="+mj-lt"/>
              </a:rPr>
              <a:t>over</a:t>
            </a:r>
            <a:r>
              <a:rPr lang="en-GB" sz="2000" dirty="0">
                <a:latin typeface="+mj-lt"/>
              </a:rPr>
              <a:t> </a:t>
            </a:r>
            <a:r>
              <a:rPr lang="en-GB" sz="2000" b="1" dirty="0">
                <a:latin typeface="+mj-lt"/>
              </a:rPr>
              <a:t>each variable</a:t>
            </a:r>
            <a:r>
              <a:rPr lang="en-GB" sz="2000" dirty="0">
                <a:latin typeface="+mj-lt"/>
              </a:rPr>
              <a:t>. Within each loop, </a:t>
            </a:r>
            <a:r>
              <a:rPr lang="en-GB" sz="2000" b="1" dirty="0">
                <a:latin typeface="+mj-lt"/>
              </a:rPr>
              <a:t>loop over each code </a:t>
            </a:r>
            <a:r>
              <a:rPr lang="en-GB" sz="2000" dirty="0">
                <a:latin typeface="+mj-lt"/>
              </a:rPr>
              <a:t>to be identified. Perform </a:t>
            </a:r>
            <a:r>
              <a:rPr lang="en-GB" sz="2000" b="1" dirty="0">
                <a:latin typeface="+mj-lt"/>
              </a:rPr>
              <a:t>pairwise comparisons</a:t>
            </a:r>
            <a:r>
              <a:rPr lang="en-GB" sz="2000" dirty="0">
                <a:latin typeface="+mj-lt"/>
              </a:rPr>
              <a:t>.</a:t>
            </a:r>
          </a:p>
          <a:p>
            <a:pPr marL="0" indent="0">
              <a:buNone/>
            </a:pPr>
            <a:r>
              <a:rPr lang="en-GB" sz="2000" b="1" dirty="0">
                <a:latin typeface="+mj-lt"/>
              </a:rPr>
              <a:t>Code excerpt: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0AFBC6D-422B-C3E0-8074-F7759FA16EF2}"/>
              </a:ext>
            </a:extLst>
          </p:cNvPr>
          <p:cNvSpPr txBox="1">
            <a:spLocks/>
          </p:cNvSpPr>
          <p:nvPr/>
        </p:nvSpPr>
        <p:spPr>
          <a:xfrm>
            <a:off x="119110" y="5374008"/>
            <a:ext cx="11802380" cy="13107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ptos" panose="020B00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80000">
              <a:buNone/>
              <a:tabLst>
                <a:tab pos="180000" algn="l"/>
              </a:tabLst>
            </a:pPr>
            <a:r>
              <a:rPr lang="en-GB" sz="1800" b="1" dirty="0">
                <a:latin typeface="+mj-lt"/>
              </a:rPr>
              <a:t>Pros:								</a:t>
            </a:r>
            <a:r>
              <a:rPr lang="en-GB" sz="1800" dirty="0">
                <a:latin typeface="+mj-lt"/>
              </a:rPr>
              <a:t>Understandable for beginners, quick to write code, low space complexity</a:t>
            </a:r>
          </a:p>
          <a:p>
            <a:pPr marL="0" indent="0" defTabSz="180000">
              <a:spcBef>
                <a:spcPts val="600"/>
              </a:spcBef>
              <a:buNone/>
              <a:tabLst>
                <a:tab pos="180000" algn="l"/>
              </a:tabLst>
            </a:pPr>
            <a:r>
              <a:rPr lang="en-GB" sz="1800" b="1" dirty="0">
                <a:latin typeface="+mj-lt"/>
              </a:rPr>
              <a:t>Cons</a:t>
            </a:r>
            <a:r>
              <a:rPr lang="en-GB" sz="1800" dirty="0">
                <a:latin typeface="+mj-lt"/>
              </a:rPr>
              <a:t>:							Very high time complexity, difficult to update and maintain code</a:t>
            </a:r>
          </a:p>
          <a:p>
            <a:pPr marL="0" indent="0" defTabSz="180000">
              <a:spcBef>
                <a:spcPts val="600"/>
              </a:spcBef>
              <a:buNone/>
              <a:tabLst>
                <a:tab pos="180000" algn="l"/>
              </a:tabLst>
            </a:pPr>
            <a:r>
              <a:rPr lang="en-GB" sz="1800" b="1" dirty="0">
                <a:latin typeface="+mj-lt"/>
              </a:rPr>
              <a:t>Modifications</a:t>
            </a:r>
            <a:r>
              <a:rPr lang="en-GB" sz="1800" dirty="0">
                <a:latin typeface="+mj-lt"/>
              </a:rPr>
              <a:t>: 			Replace nested loop with </a:t>
            </a:r>
            <a:r>
              <a:rPr lang="en-GB" sz="1800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or</a:t>
            </a:r>
            <a:r>
              <a:rPr lang="en-GB" sz="1800" dirty="0">
                <a:latin typeface="+mj-lt"/>
              </a:rPr>
              <a:t> (</a:t>
            </a:r>
            <a:r>
              <a:rPr lang="en-GB" sz="1800" dirty="0">
                <a:latin typeface="Cascadia Code" panose="020B0609020000020004" pitchFamily="49" charset="0"/>
                <a:cs typeface="Cascadia Code" panose="020B0609020000020004" pitchFamily="49" charset="0"/>
              </a:rPr>
              <a:t>|</a:t>
            </a:r>
            <a:r>
              <a:rPr lang="en-GB" sz="1800" dirty="0">
                <a:latin typeface="+mj-lt"/>
              </a:rPr>
              <a:t>) operators																						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GB" sz="1800" dirty="0">
                <a:latin typeface="+mj-lt"/>
                <a:cs typeface="Arial" panose="020B0604020202020204" pitchFamily="34" charset="0"/>
              </a:rPr>
              <a:t> 	40h 44m (</a:t>
            </a:r>
            <a:r>
              <a:rPr lang="en-GB" sz="18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↓ </a:t>
            </a:r>
            <a:r>
              <a:rPr lang="en-GB" sz="1800" dirty="0">
                <a:solidFill>
                  <a:srgbClr val="009900"/>
                </a:solidFill>
                <a:latin typeface="+mj-lt"/>
                <a:cs typeface="Arial" panose="020B0604020202020204" pitchFamily="34" charset="0"/>
              </a:rPr>
              <a:t>61%</a:t>
            </a:r>
            <a:r>
              <a:rPr lang="en-GB" sz="1800" dirty="0">
                <a:latin typeface="+mj-lt"/>
                <a:cs typeface="Arial" panose="020B0604020202020204" pitchFamily="34" charset="0"/>
              </a:rPr>
              <a:t>)</a:t>
            </a:r>
            <a:endParaRPr lang="en-GB" sz="1800" dirty="0">
              <a:latin typeface="+mj-lt"/>
            </a:endParaRPr>
          </a:p>
          <a:p>
            <a:pPr marL="0" indent="0" defTabSz="180000">
              <a:spcBef>
                <a:spcPts val="200"/>
              </a:spcBef>
              <a:buNone/>
              <a:tabLst>
                <a:tab pos="180000" algn="l"/>
              </a:tabLst>
            </a:pPr>
            <a:r>
              <a:rPr lang="en-GB" sz="1800" dirty="0">
                <a:latin typeface="+mj-lt"/>
              </a:rPr>
              <a:t>		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 							</a:t>
            </a:r>
            <a:r>
              <a:rPr lang="en-GB" sz="1800" dirty="0">
                <a:latin typeface="+mj-lt"/>
              </a:rPr>
              <a:t>Replace nested loop with </a:t>
            </a:r>
            <a:r>
              <a:rPr lang="en-GB" sz="1800" dirty="0" err="1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inlist</a:t>
            </a:r>
            <a:r>
              <a:rPr lang="en-GB" sz="1800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(</a:t>
            </a:r>
            <a:r>
              <a:rPr lang="en-GB" sz="1800" dirty="0" err="1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DX`var</a:t>
            </a:r>
            <a:r>
              <a:rPr lang="en-GB" sz="1800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’, code1,...)</a:t>
            </a:r>
            <a:r>
              <a:rPr lang="en-GB" sz="1800" dirty="0">
                <a:latin typeface="+mj-lt"/>
                <a:ea typeface="Cascadia Code" panose="020B0609020000020004" pitchFamily="49" charset="0"/>
                <a:cs typeface="Cascadia Code" panose="020B0609020000020004" pitchFamily="49" charset="0"/>
              </a:rPr>
              <a:t> functions 					   	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GB" sz="1800" dirty="0">
                <a:latin typeface="+mj-lt"/>
                <a:cs typeface="Arial" panose="020B0604020202020204" pitchFamily="34" charset="0"/>
              </a:rPr>
              <a:t>	</a:t>
            </a:r>
            <a:r>
              <a:rPr lang="en-GB" sz="1800" dirty="0">
                <a:latin typeface="+mj-lt"/>
                <a:cs typeface="Cascadia Code" panose="020B0609020000020004" pitchFamily="49" charset="0"/>
              </a:rPr>
              <a:t>31h 00m (</a:t>
            </a:r>
            <a:r>
              <a:rPr lang="en-GB" sz="18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↓ </a:t>
            </a:r>
            <a:r>
              <a:rPr lang="en-GB" sz="1800" dirty="0">
                <a:solidFill>
                  <a:srgbClr val="009900"/>
                </a:solidFill>
                <a:latin typeface="+mj-lt"/>
                <a:cs typeface="Arial" panose="020B0604020202020204" pitchFamily="34" charset="0"/>
              </a:rPr>
              <a:t>70%</a:t>
            </a:r>
            <a:r>
              <a:rPr lang="en-GB" sz="1800" dirty="0">
                <a:latin typeface="+mj-lt"/>
                <a:cs typeface="Cascadia Code" panose="020B0609020000020004" pitchFamily="49" charset="0"/>
              </a:rPr>
              <a:t>)</a:t>
            </a:r>
            <a:endParaRPr lang="en-GB" sz="1800" dirty="0">
              <a:latin typeface="+mj-lt"/>
              <a:cs typeface="Arial" panose="020B060402020202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3612060"/>
              </p:ext>
            </p:extLst>
          </p:nvPr>
        </p:nvGraphicFramePr>
        <p:xfrm>
          <a:off x="520700" y="2632394"/>
          <a:ext cx="7390130" cy="259588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558800">
                  <a:extLst>
                    <a:ext uri="{9D8B030D-6E8A-4147-A177-3AD203B41FA5}">
                      <a16:colId xmlns:a16="http://schemas.microsoft.com/office/drawing/2014/main" val="3096555265"/>
                    </a:ext>
                  </a:extLst>
                </a:gridCol>
                <a:gridCol w="6831330">
                  <a:extLst>
                    <a:ext uri="{9D8B030D-6E8A-4147-A177-3AD203B41FA5}">
                      <a16:colId xmlns:a16="http://schemas.microsoft.com/office/drawing/2014/main" val="24177687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000" algn="l"/>
                        </a:tabLst>
                        <a:defRPr/>
                      </a:pPr>
                      <a:r>
                        <a:rPr lang="en-GB" sz="1800" dirty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000" algn="l"/>
                        </a:tabLst>
                        <a:defRPr/>
                      </a:pPr>
                      <a:r>
                        <a:rPr lang="en-GB" sz="1800" dirty="0">
                          <a:solidFill>
                            <a:srgbClr val="005EB8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local</a:t>
                      </a:r>
                      <a:r>
                        <a:rPr lang="en-GB" sz="1800" dirty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 </a:t>
                      </a:r>
                      <a:r>
                        <a:rPr lang="en-GB" sz="1800" dirty="0" err="1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ami_codes</a:t>
                      </a:r>
                      <a:r>
                        <a:rPr lang="en-GB" sz="1800" dirty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 </a:t>
                      </a:r>
                      <a:r>
                        <a:rPr lang="en-GB" sz="1800" dirty="0">
                          <a:solidFill>
                            <a:srgbClr val="C00000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“I210 I211 I212 I213 I214 ...”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1095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000" algn="l"/>
                        </a:tabLst>
                        <a:defRPr/>
                      </a:pPr>
                      <a:r>
                        <a:rPr lang="en-GB" sz="1800" dirty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000" algn="l"/>
                        </a:tabLst>
                        <a:defRPr/>
                      </a:pPr>
                      <a:r>
                        <a:rPr lang="en-GB" sz="1800" dirty="0">
                          <a:solidFill>
                            <a:srgbClr val="005EB8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gen</a:t>
                      </a:r>
                      <a:r>
                        <a:rPr lang="en-GB" sz="1800" dirty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 </a:t>
                      </a:r>
                      <a:r>
                        <a:rPr lang="en-GB" sz="1800" dirty="0" err="1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ami</a:t>
                      </a:r>
                      <a:r>
                        <a:rPr lang="en-GB" sz="1800" dirty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 = 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66990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000" algn="l"/>
                        </a:tabLst>
                        <a:defRPr/>
                      </a:pPr>
                      <a:r>
                        <a:rPr lang="en-GB" sz="1800" dirty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000" algn="l"/>
                        </a:tabLst>
                        <a:defRPr/>
                      </a:pPr>
                      <a:r>
                        <a:rPr lang="en-GB" sz="1800" dirty="0">
                          <a:solidFill>
                            <a:srgbClr val="005EB8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foreach 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dx of </a:t>
                      </a:r>
                      <a:r>
                        <a:rPr lang="en-GB" sz="1800" dirty="0" err="1">
                          <a:solidFill>
                            <a:schemeClr val="tx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varlist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 </a:t>
                      </a:r>
                      <a:r>
                        <a:rPr lang="en-GB" sz="1800" dirty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DX* {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0104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000" algn="l"/>
                        </a:tabLst>
                        <a:defRPr/>
                      </a:pPr>
                      <a:r>
                        <a:rPr lang="en-GB" sz="1800" dirty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000" algn="l"/>
                        </a:tabLst>
                        <a:defRPr/>
                      </a:pPr>
                      <a:r>
                        <a:rPr lang="en-GB" dirty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		</a:t>
                      </a:r>
                      <a:r>
                        <a:rPr lang="en-GB" sz="1800" dirty="0" err="1">
                          <a:solidFill>
                            <a:srgbClr val="005EB8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foreach</a:t>
                      </a:r>
                      <a:r>
                        <a:rPr lang="en-GB" sz="1800" dirty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 code in </a:t>
                      </a:r>
                      <a:r>
                        <a:rPr lang="en-GB" sz="1800" dirty="0">
                          <a:solidFill>
                            <a:srgbClr val="009900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`</a:t>
                      </a:r>
                      <a:r>
                        <a:rPr lang="en-GB" sz="1800" dirty="0" err="1">
                          <a:solidFill>
                            <a:srgbClr val="009900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ami_codes</a:t>
                      </a:r>
                      <a:r>
                        <a:rPr lang="en-GB" sz="1800" dirty="0">
                          <a:solidFill>
                            <a:srgbClr val="009900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’ </a:t>
                      </a:r>
                      <a:r>
                        <a:rPr lang="en-GB" sz="1800" dirty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{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66464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000" algn="l"/>
                        </a:tabLst>
                        <a:defRPr/>
                      </a:pPr>
                      <a:r>
                        <a:rPr lang="en-GB" sz="1800" dirty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000" algn="l"/>
                        </a:tabLst>
                        <a:defRPr/>
                      </a:pPr>
                      <a:r>
                        <a:rPr lang="en-GB" dirty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				</a:t>
                      </a:r>
                      <a:r>
                        <a:rPr lang="en-GB" sz="1800" dirty="0">
                          <a:solidFill>
                            <a:srgbClr val="005EB8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replace</a:t>
                      </a:r>
                      <a:r>
                        <a:rPr lang="en-GB" sz="1800" dirty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 </a:t>
                      </a:r>
                      <a:r>
                        <a:rPr lang="en-GB" sz="1800" dirty="0" err="1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ami</a:t>
                      </a:r>
                      <a:r>
                        <a:rPr lang="en-GB" sz="1800" dirty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 = 1 </a:t>
                      </a:r>
                      <a:r>
                        <a:rPr lang="en-GB" sz="1800" dirty="0">
                          <a:solidFill>
                            <a:srgbClr val="005EB8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if</a:t>
                      </a:r>
                      <a:r>
                        <a:rPr lang="en-GB" sz="1800" dirty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 </a:t>
                      </a:r>
                      <a:r>
                        <a:rPr lang="en-GB" sz="1800" dirty="0">
                          <a:solidFill>
                            <a:srgbClr val="009900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`dx’</a:t>
                      </a:r>
                      <a:r>
                        <a:rPr lang="en-GB" sz="1800" dirty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 == </a:t>
                      </a:r>
                      <a:r>
                        <a:rPr lang="en-GB" sz="1800" dirty="0">
                          <a:solidFill>
                            <a:srgbClr val="C00000"/>
                          </a:solidFill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“`code’”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81178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defTabSz="180000">
                        <a:tabLst>
                          <a:tab pos="180000" algn="l"/>
                        </a:tabLst>
                      </a:pPr>
                      <a:r>
                        <a:rPr lang="en-GB" dirty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defTabSz="180000">
                        <a:tabLst>
                          <a:tab pos="180000" algn="l"/>
                        </a:tabLst>
                      </a:pPr>
                      <a:r>
                        <a:rPr lang="en-GB" dirty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		}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08925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defTabSz="180000">
                        <a:tabLst>
                          <a:tab pos="180000" algn="l"/>
                        </a:tabLst>
                      </a:pPr>
                      <a:r>
                        <a:rPr lang="en-GB" dirty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defTabSz="180000">
                        <a:tabLst>
                          <a:tab pos="180000" algn="l"/>
                        </a:tabLst>
                      </a:pPr>
                      <a:r>
                        <a:rPr lang="en-GB" dirty="0">
                          <a:latin typeface="Cascadia Code" panose="020B0609020000020004" pitchFamily="49" charset="0"/>
                          <a:ea typeface="Cascadia Code" panose="020B0609020000020004" pitchFamily="49" charset="0"/>
                          <a:cs typeface="Cascadia Code" panose="020B0609020000020004" pitchFamily="49" charset="0"/>
                        </a:rPr>
                        <a:t>}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0764852"/>
                  </a:ext>
                </a:extLst>
              </a:tr>
            </a:tbl>
          </a:graphicData>
        </a:graphic>
      </p:graphicFrame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0AFBC6D-422B-C3E0-8074-F7759FA16EF2}"/>
              </a:ext>
            </a:extLst>
          </p:cNvPr>
          <p:cNvSpPr txBox="1">
            <a:spLocks/>
          </p:cNvSpPr>
          <p:nvPr/>
        </p:nvSpPr>
        <p:spPr>
          <a:xfrm>
            <a:off x="8209010" y="2622235"/>
            <a:ext cx="3982990" cy="22812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ptos" panose="020B00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80000">
              <a:spcBef>
                <a:spcPts val="800"/>
              </a:spcBef>
              <a:buNone/>
              <a:tabLst>
                <a:tab pos="180000" algn="l"/>
              </a:tabLst>
            </a:pPr>
            <a:r>
              <a:rPr lang="en-GB" sz="2000" b="1" dirty="0">
                <a:latin typeface="+mj-lt"/>
              </a:rPr>
              <a:t>Results	</a:t>
            </a:r>
            <a:r>
              <a:rPr lang="en-GB" sz="2000" dirty="0">
                <a:latin typeface="+mj-lt"/>
              </a:rPr>
              <a:t>	</a:t>
            </a:r>
          </a:p>
          <a:p>
            <a:pPr marL="0" indent="0" defTabSz="180000">
              <a:spcBef>
                <a:spcPts val="800"/>
              </a:spcBef>
              <a:buNone/>
              <a:tabLst>
                <a:tab pos="180000" algn="l"/>
              </a:tabLst>
            </a:pPr>
            <a:r>
              <a:rPr lang="en-GB" sz="2000" dirty="0">
                <a:latin typeface="+mj-lt"/>
              </a:rPr>
              <a:t>Time:						103h : 10m : 59s 😥</a:t>
            </a:r>
          </a:p>
          <a:p>
            <a:pPr marL="0" indent="0" defTabSz="180000">
              <a:spcBef>
                <a:spcPts val="800"/>
              </a:spcBef>
              <a:buNone/>
              <a:tabLst>
                <a:tab pos="180000" algn="l"/>
              </a:tabLst>
            </a:pPr>
            <a:r>
              <a:rPr lang="en-GB" sz="2000" dirty="0">
                <a:latin typeface="+mj-lt"/>
              </a:rPr>
              <a:t>Peak RAM:			72 GB		</a:t>
            </a:r>
          </a:p>
          <a:p>
            <a:pPr marL="0" indent="0" defTabSz="180000">
              <a:spcBef>
                <a:spcPts val="800"/>
              </a:spcBef>
              <a:buNone/>
              <a:tabLst>
                <a:tab pos="180000" algn="l"/>
              </a:tabLst>
            </a:pPr>
            <a:r>
              <a:rPr lang="en-GB" sz="2000" dirty="0">
                <a:latin typeface="+mj-lt"/>
              </a:rPr>
              <a:t>Energy:					18.4 kWh 					</a:t>
            </a:r>
          </a:p>
          <a:p>
            <a:pPr marL="0" indent="0" defTabSz="180000">
              <a:spcBef>
                <a:spcPts val="800"/>
              </a:spcBef>
              <a:buNone/>
              <a:tabLst>
                <a:tab pos="180000" algn="l"/>
              </a:tabLst>
            </a:pPr>
            <a:r>
              <a:rPr lang="en-GB" sz="2000" dirty="0">
                <a:latin typeface="+mj-lt"/>
              </a:rPr>
              <a:t>Energy cost:			£4.11						 	</a:t>
            </a:r>
          </a:p>
          <a:p>
            <a:pPr marL="0" indent="0" defTabSz="180000">
              <a:spcBef>
                <a:spcPts val="800"/>
              </a:spcBef>
              <a:buNone/>
              <a:tabLst>
                <a:tab pos="180000" algn="l"/>
              </a:tabLst>
            </a:pPr>
            <a:r>
              <a:rPr lang="en-GB" sz="2000" dirty="0">
                <a:latin typeface="+mj-lt"/>
              </a:rPr>
              <a:t>CO</a:t>
            </a:r>
            <a:r>
              <a:rPr lang="en-GB" sz="2000" baseline="-25000" dirty="0">
                <a:latin typeface="+mj-lt"/>
              </a:rPr>
              <a:t>2</a:t>
            </a:r>
            <a:r>
              <a:rPr lang="en-GB" sz="2000" dirty="0">
                <a:latin typeface="+mj-lt"/>
              </a:rPr>
              <a:t>:							4.14 kg CO</a:t>
            </a:r>
            <a:r>
              <a:rPr lang="en-GB" sz="2000" baseline="-25000" dirty="0">
                <a:latin typeface="+mj-lt"/>
              </a:rPr>
              <a:t>2</a:t>
            </a:r>
            <a:r>
              <a:rPr lang="en-GB" sz="2000" dirty="0">
                <a:latin typeface="+mj-lt"/>
              </a:rPr>
              <a:t>eq 		</a:t>
            </a:r>
          </a:p>
        </p:txBody>
      </p:sp>
    </p:spTree>
    <p:extLst>
      <p:ext uri="{BB962C8B-B14F-4D97-AF65-F5344CB8AC3E}">
        <p14:creationId xmlns:p14="http://schemas.microsoft.com/office/powerpoint/2010/main" val="26524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5C9CFF9D4B644D9F09CCE37A528210" ma:contentTypeVersion="16" ma:contentTypeDescription="Create a new document." ma:contentTypeScope="" ma:versionID="735306492c1a21fdaba64fd426d7fba4">
  <xsd:schema xmlns:xsd="http://www.w3.org/2001/XMLSchema" xmlns:xs="http://www.w3.org/2001/XMLSchema" xmlns:p="http://schemas.microsoft.com/office/2006/metadata/properties" xmlns:ns3="c1f1a206-2a36-400f-8385-dde6cba28228" xmlns:ns4="089fd6fb-d5fa-472d-aa5c-635079915cac" targetNamespace="http://schemas.microsoft.com/office/2006/metadata/properties" ma:root="true" ma:fieldsID="dead32bc9aa11c9320750c752e9b6524" ns3:_="" ns4:_="">
    <xsd:import namespace="c1f1a206-2a36-400f-8385-dde6cba28228"/>
    <xsd:import namespace="089fd6fb-d5fa-472d-aa5c-635079915ca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_activity" minOccurs="0"/>
                <xsd:element ref="ns3:MediaServiceLocation" minOccurs="0"/>
                <xsd:element ref="ns3:MediaServiceObjectDetectorVersions" minOccurs="0"/>
                <xsd:element ref="ns3:MediaLengthInSecond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f1a206-2a36-400f-8385-dde6cba282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9fd6fb-d5fa-472d-aa5c-635079915ca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1f1a206-2a36-400f-8385-dde6cba2822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D7F5C30-B006-4835-AB89-D1AB9D272E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f1a206-2a36-400f-8385-dde6cba28228"/>
    <ds:schemaRef ds:uri="089fd6fb-d5fa-472d-aa5c-635079915c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A7B399-37A3-4F99-98CB-70513956917E}">
  <ds:schemaRefs>
    <ds:schemaRef ds:uri="http://schemas.microsoft.com/office/2006/documentManagement/types"/>
    <ds:schemaRef ds:uri="http://schemas.microsoft.com/office/2006/metadata/properties"/>
    <ds:schemaRef ds:uri="c1f1a206-2a36-400f-8385-dde6cba28228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089fd6fb-d5fa-472d-aa5c-635079915cac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187ED05A-0643-4469-929A-0B0BEEFE12D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3632</TotalTime>
  <Words>3530</Words>
  <Application>Microsoft Office PowerPoint</Application>
  <PresentationFormat>Widescreen</PresentationFormat>
  <Paragraphs>550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avenir-lt-w01_35-light1475496</vt:lpstr>
      <vt:lpstr>Aptos Display</vt:lpstr>
      <vt:lpstr>Cascadia Code</vt:lpstr>
      <vt:lpstr>Aptos</vt:lpstr>
      <vt:lpstr>Wingdings</vt:lpstr>
      <vt:lpstr>Cambria Math</vt:lpstr>
      <vt:lpstr>Office Theme</vt:lpstr>
      <vt:lpstr>codefinder: optimising Stata for the analysis of large, routinely collected healthcare datasets</vt:lpstr>
      <vt:lpstr>Introduction</vt:lpstr>
      <vt:lpstr>Introduction</vt:lpstr>
      <vt:lpstr>The Problem</vt:lpstr>
      <vt:lpstr>The “Ideal” Solution</vt:lpstr>
      <vt:lpstr>The Benchmark (I)</vt:lpstr>
      <vt:lpstr>The Benchmark (II)</vt:lpstr>
      <vt:lpstr>The ‘Cup of Tea’ challenge</vt:lpstr>
      <vt:lpstr>Approach 1: naïve, nested for-loops</vt:lpstr>
      <vt:lpstr>Approach 2: reshape to long</vt:lpstr>
      <vt:lpstr>Associative Arrays in Mata</vt:lpstr>
      <vt:lpstr>Using asarray() to map codes</vt:lpstr>
      <vt:lpstr>Approach 3: associative arrays</vt:lpstr>
      <vt:lpstr>Parallel processing</vt:lpstr>
      <vt:lpstr>Approach 4: add parallelisation</vt:lpstr>
      <vt:lpstr>codefinder</vt:lpstr>
      <vt:lpstr>Conclusions and Future Work</vt:lpstr>
      <vt:lpstr>Final thoughts...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codefinder: optimising Stata for the analysis of large, routinely collected healthcare data</dc:title>
  <dc:creator>Jonathan Batty</dc:creator>
  <cp:lastModifiedBy>Jonathan Batty</cp:lastModifiedBy>
  <cp:revision>21</cp:revision>
  <dcterms:created xsi:type="dcterms:W3CDTF">2024-09-06T15:15:47Z</dcterms:created>
  <dcterms:modified xsi:type="dcterms:W3CDTF">2024-09-12T23:27:32Z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0x010100655C9CFF9D4B644D9F09CCE37A528210</vt:lpwstr>
  </property>
</Properties>
</file>