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mbria Math" panose="02040503050406030204" pitchFamily="18" charset="0"/>
      <p:regular r:id="rId3"/>
    </p:embeddedFont>
    <p:embeddedFont>
      <p:font typeface="Cascadia Code" panose="020B0609020000020004" pitchFamily="49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246"/>
    <a:srgbClr val="000000"/>
    <a:srgbClr val="801176"/>
    <a:srgbClr val="AC6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7E055-FF56-4C96-843F-1BF684138C7B}" v="85" dt="2024-09-13T06:38:1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9" autoAdjust="0"/>
    <p:restoredTop sz="95278" autoAdjust="0"/>
  </p:normalViewPr>
  <p:slideViewPr>
    <p:cSldViewPr snapToGrid="0">
      <p:cViewPr>
        <p:scale>
          <a:sx n="100" d="100"/>
          <a:sy n="100" d="100"/>
        </p:scale>
        <p:origin x="202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atty" userId="07e89510-974e-40c7-b220-8245b64e6b4f" providerId="ADAL" clId="{9637E055-FF56-4C96-843F-1BF684138C7B}"/>
    <pc:docChg chg="undo custSel modSld">
      <pc:chgData name="Jonathan Batty" userId="07e89510-974e-40c7-b220-8245b64e6b4f" providerId="ADAL" clId="{9637E055-FF56-4C96-843F-1BF684138C7B}" dt="2024-09-13T06:40:35.789" v="248" actId="1038"/>
      <pc:docMkLst>
        <pc:docMk/>
      </pc:docMkLst>
      <pc:sldChg chg="addSp delSp modSp mod modAnim">
        <pc:chgData name="Jonathan Batty" userId="07e89510-974e-40c7-b220-8245b64e6b4f" providerId="ADAL" clId="{9637E055-FF56-4C96-843F-1BF684138C7B}" dt="2024-09-13T06:40:35.789" v="248" actId="1038"/>
        <pc:sldMkLst>
          <pc:docMk/>
          <pc:sldMk cId="2255255047" sldId="256"/>
        </pc:sldMkLst>
        <pc:spChg chg="mod">
          <ac:chgData name="Jonathan Batty" userId="07e89510-974e-40c7-b220-8245b64e6b4f" providerId="ADAL" clId="{9637E055-FF56-4C96-843F-1BF684138C7B}" dt="2024-09-13T06:35:21.596" v="178" actId="6549"/>
          <ac:spMkLst>
            <pc:docMk/>
            <pc:sldMk cId="2255255047" sldId="256"/>
            <ac:spMk id="17" creationId="{731BE641-D21A-B0EE-B628-ED2695C2AE82}"/>
          </ac:spMkLst>
        </pc:spChg>
        <pc:spChg chg="mod">
          <ac:chgData name="Jonathan Batty" userId="07e89510-974e-40c7-b220-8245b64e6b4f" providerId="ADAL" clId="{9637E055-FF56-4C96-843F-1BF684138C7B}" dt="2024-09-12T17:22:33.382" v="50" actId="113"/>
          <ac:spMkLst>
            <pc:docMk/>
            <pc:sldMk cId="2255255047" sldId="256"/>
            <ac:spMk id="21" creationId="{CCBCDB78-34AE-EF8D-95AF-D1E6201C39E9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25" creationId="{F7D7986F-7864-64CE-CD54-10FE17EF9AD4}"/>
          </ac:spMkLst>
        </pc:spChg>
        <pc:spChg chg="mod">
          <ac:chgData name="Jonathan Batty" userId="07e89510-974e-40c7-b220-8245b64e6b4f" providerId="ADAL" clId="{9637E055-FF56-4C96-843F-1BF684138C7B}" dt="2024-09-13T06:35:58.923" v="207" actId="20577"/>
          <ac:spMkLst>
            <pc:docMk/>
            <pc:sldMk cId="2255255047" sldId="256"/>
            <ac:spMk id="38" creationId="{65B41EDE-FAD9-DFAF-5B1A-485B6405C232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39" creationId="{53E9209A-2590-A365-8BD5-117AD775C5F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41" creationId="{43A6FA84-AB51-0323-E0D7-0C2226607A8C}"/>
          </ac:spMkLst>
        </pc:spChg>
        <pc:spChg chg="mod">
          <ac:chgData name="Jonathan Batty" userId="07e89510-974e-40c7-b220-8245b64e6b4f" providerId="ADAL" clId="{9637E055-FF56-4C96-843F-1BF684138C7B}" dt="2024-09-12T17:29:25.472" v="128" actId="1076"/>
          <ac:spMkLst>
            <pc:docMk/>
            <pc:sldMk cId="2255255047" sldId="256"/>
            <ac:spMk id="42" creationId="{399CED80-E30E-2D5D-6D0F-DBFE41A3775E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56" creationId="{AC8ED788-D63D-7801-0312-73645FC8BB1C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57" creationId="{4F76BB15-9EC4-F782-1052-51EB8609EEA5}"/>
          </ac:spMkLst>
        </pc:spChg>
        <pc:spChg chg="mod">
          <ac:chgData name="Jonathan Batty" userId="07e89510-974e-40c7-b220-8245b64e6b4f" providerId="ADAL" clId="{9637E055-FF56-4C96-843F-1BF684138C7B}" dt="2024-09-13T06:39:45.956" v="240" actId="2711"/>
          <ac:spMkLst>
            <pc:docMk/>
            <pc:sldMk cId="2255255047" sldId="256"/>
            <ac:spMk id="63" creationId="{8D0A0F05-FC4E-9D9F-0B8F-2C9C7B283EA8}"/>
          </ac:spMkLst>
        </pc:spChg>
        <pc:spChg chg="mod">
          <ac:chgData name="Jonathan Batty" userId="07e89510-974e-40c7-b220-8245b64e6b4f" providerId="ADAL" clId="{9637E055-FF56-4C96-843F-1BF684138C7B}" dt="2024-09-13T06:38:15.933" v="235" actId="255"/>
          <ac:spMkLst>
            <pc:docMk/>
            <pc:sldMk cId="2255255047" sldId="256"/>
            <ac:spMk id="1024" creationId="{2645D16A-01BE-A486-2010-6B031D9928B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27" creationId="{D0CAD8E2-6685-79D3-0A9F-BEA226A62E6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28" creationId="{4346AB8D-71D3-E42F-5789-5A03758AAEE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30" creationId="{3B94F5EB-E468-3D4A-44CA-198E46F3D12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31" creationId="{F3DA207D-0BDA-4992-76C4-6856F66C78B7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2" creationId="{2A9DFC19-5763-B827-A7C3-7CB53A2A09B0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3" creationId="{09025703-2C30-5706-C204-822EFEC72C2F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4" creationId="{D39D66FC-850A-A30B-318D-1A523DAFC1EF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5" creationId="{3F9D9B3C-E068-BE43-D805-8F02DDBA8398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7" creationId="{AA746675-C97F-E72F-E655-C15F6214A305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8" creationId="{C5E29936-DBE9-ED8A-3DEC-CB243DE77864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39" creationId="{E99E6F3B-ACAA-D298-4113-D77AC1EF8CD0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40" creationId="{DB8217AA-694E-D285-43DB-C0C7199255B0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41" creationId="{8EFA77E2-DC00-77C7-5BF2-A7D8F23CF862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42" creationId="{3553AAC6-E5D0-F40C-EA5A-263FB5D2B47C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43" creationId="{16130593-22FE-C0A5-FA93-DADEF2212CAC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48" creationId="{23B4FFBA-9224-EA84-B490-ACD2FA7021D9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49" creationId="{E4947013-AA96-43B5-A78E-63C0AA407192}"/>
          </ac:spMkLst>
        </pc:spChg>
        <pc:spChg chg="mod">
          <ac:chgData name="Jonathan Batty" userId="07e89510-974e-40c7-b220-8245b64e6b4f" providerId="ADAL" clId="{9637E055-FF56-4C96-843F-1BF684138C7B}" dt="2024-09-09T09:28:37.490" v="18" actId="1035"/>
          <ac:spMkLst>
            <pc:docMk/>
            <pc:sldMk cId="2255255047" sldId="256"/>
            <ac:spMk id="1050" creationId="{DBDE1AC7-CF40-F0A9-9E6E-60035F944C1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54" creationId="{C968A65D-C2A5-A0B3-D8BB-0BA3097DF50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55" creationId="{B96172EE-08F9-43C5-DED3-75A802992A0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56" creationId="{3CA68436-1685-92BB-94F1-58C405914E2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57" creationId="{7E8D1E0E-41AC-D070-DAC8-FEAF394316CE}"/>
          </ac:spMkLst>
        </pc:spChg>
        <pc:spChg chg="mod">
          <ac:chgData name="Jonathan Batty" userId="07e89510-974e-40c7-b220-8245b64e6b4f" providerId="ADAL" clId="{9637E055-FF56-4C96-843F-1BF684138C7B}" dt="2024-09-13T06:38:15.933" v="235" actId="255"/>
          <ac:spMkLst>
            <pc:docMk/>
            <pc:sldMk cId="2255255047" sldId="256"/>
            <ac:spMk id="1059" creationId="{732D9622-0FDB-0CC8-4B61-E15C6C25723F}"/>
          </ac:spMkLst>
        </pc:spChg>
        <pc:spChg chg="mod">
          <ac:chgData name="Jonathan Batty" userId="07e89510-974e-40c7-b220-8245b64e6b4f" providerId="ADAL" clId="{9637E055-FF56-4C96-843F-1BF684138C7B}" dt="2024-09-13T06:38:15.933" v="235" actId="255"/>
          <ac:spMkLst>
            <pc:docMk/>
            <pc:sldMk cId="2255255047" sldId="256"/>
            <ac:spMk id="1060" creationId="{535D28F3-82F1-7375-3CC0-4D0A21C9796D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67" creationId="{CDDA7242-ABE1-CB15-45DE-EC516A901AD5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69" creationId="{DCE4D423-A14D-6678-1674-A22FE74A4992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70" creationId="{BFE16635-2276-7C4B-596C-CA04780861DA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73" creationId="{10EB371F-E71A-3BD1-F270-01E5C4DDC811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74" creationId="{5047FC47-BC91-437E-CB66-499148485FDE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75" creationId="{EA503372-E061-9589-C0A3-351E96897ADE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76" creationId="{8A26356D-0C24-2EF1-E887-1776C75CE4A5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79" creationId="{85B61A8D-BD4C-965C-C9ED-A662E659629B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80" creationId="{E95653C8-4DDC-B5BF-7487-200FDC558CE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82" creationId="{AB13B248-26D8-37C9-365A-05870E53CDE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85" creationId="{9147EAFE-EFD0-5F12-D021-8FE67DC3E67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86" creationId="{728AA75F-07F3-03E1-9FC2-3ACE838457CF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87" creationId="{D94198A2-6DBD-0D85-B726-43E3C36D9194}"/>
          </ac:spMkLst>
        </pc:spChg>
        <pc:spChg chg="mod topLvl">
          <ac:chgData name="Jonathan Batty" userId="07e89510-974e-40c7-b220-8245b64e6b4f" providerId="ADAL" clId="{9637E055-FF56-4C96-843F-1BF684138C7B}" dt="2024-09-12T17:30:17.034" v="130" actId="164"/>
          <ac:spMkLst>
            <pc:docMk/>
            <pc:sldMk cId="2255255047" sldId="256"/>
            <ac:spMk id="1089" creationId="{0C21BF1F-BBA5-3AE5-B8BF-3D4F01CE4B2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93" creationId="{4DEC0B48-12A8-B031-1104-D2B284A4E67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94" creationId="{72023613-1FE3-8C92-1968-D115CD1BB43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98" creationId="{66817A0E-6908-4FC2-3479-DDB4BD239D6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099" creationId="{C1BB2823-32D3-13B7-D3BD-D1977872EA2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00" creationId="{66C021AA-9909-733D-16D0-C2A4A56E231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01" creationId="{C0F65581-ECE5-3676-9722-476861894647}"/>
          </ac:spMkLst>
        </pc:spChg>
        <pc:spChg chg="mod">
          <ac:chgData name="Jonathan Batty" userId="07e89510-974e-40c7-b220-8245b64e6b4f" providerId="ADAL" clId="{9637E055-FF56-4C96-843F-1BF684138C7B}" dt="2024-09-13T06:37:40.565" v="234" actId="20577"/>
          <ac:spMkLst>
            <pc:docMk/>
            <pc:sldMk cId="2255255047" sldId="256"/>
            <ac:spMk id="1103" creationId="{C5E5BDBC-94F3-7F29-98EE-6A2130CAC3B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19" creationId="{6ECC34B9-89C7-152B-0BBE-74FEEAD994A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20" creationId="{BB4CB1C0-2344-FA22-2D52-D2EDAABA1D5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21" creationId="{1FBC83B3-0098-9852-A828-AFEB8F793B3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25" creationId="{A7DA72EE-B413-0078-E1C8-7AF1257C9AC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27" creationId="{3A98C483-FAE4-2E26-5C35-12A6683586D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29" creationId="{2359AE1E-40BD-3770-B591-FC8282D612F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31" creationId="{70DE8E4D-0966-E295-3D52-4102390DDBB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32" creationId="{AC3D75A3-DE03-43C2-F364-A379D6EC4E1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33" creationId="{F15BDF8F-04A2-9F25-6EF5-B53853D9F69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34" creationId="{94569962-42DA-28C2-445C-FC80DD45053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36" creationId="{8AD466CE-A006-147A-E983-40E4D3BC8B1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39" creationId="{AE13226B-10A5-BE6A-0993-26585F1BBD2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40" creationId="{B8FB4DCD-35A8-E062-B3B3-1E2DD5D1987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41" creationId="{CEF65AC9-65AC-9EFF-B77B-F47F5DF21DB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42" creationId="{7C0A4F79-C171-1F19-A8A6-5C8B8ABCE2F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143" creationId="{784D3B02-6E2A-413F-255F-8FF32DF9735D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1" creationId="{E4DEA63E-6786-06BF-30A6-BA5B40C76E91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2" creationId="{BD5340BF-2289-629D-AD8A-24B96C010ADD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4" creationId="{257820A8-B6C1-C0C7-BBB9-4FF3EE2EDDD1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5" creationId="{EFA7BB1F-1C78-AA96-234E-BEB568DA3774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6" creationId="{8C291C59-A317-06F0-57E5-F1F89972FA29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7" creationId="{DF9EF7FE-899B-C217-E4CE-646B37D118AD}"/>
          </ac:spMkLst>
        </pc:spChg>
        <pc:spChg chg="mod topLvl">
          <ac:chgData name="Jonathan Batty" userId="07e89510-974e-40c7-b220-8245b64e6b4f" providerId="ADAL" clId="{9637E055-FF56-4C96-843F-1BF684138C7B}" dt="2024-09-12T17:30:41.442" v="134" actId="164"/>
          <ac:spMkLst>
            <pc:docMk/>
            <pc:sldMk cId="2255255047" sldId="256"/>
            <ac:spMk id="1598" creationId="{D436894E-D057-ECC8-2D46-05994A55AFE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16" creationId="{64D0CF18-90A6-685C-54B0-BE0ADC27744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17" creationId="{B915EB10-BDE9-20A5-9352-A15BBDC6D32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18" creationId="{B79A0059-EA41-A556-F246-E5DECF35511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19" creationId="{C837F529-D8AF-000C-AA6E-534696ACD24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0" creationId="{43577E61-AE5E-FAFF-4A4C-9F4A2DB735E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1" creationId="{C69DE792-5F7A-F126-3F98-DCC8531F8B2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2" creationId="{231CD909-7E5E-153E-8A1C-3D9E542CC2B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3" creationId="{4997A628-9F37-78CA-767C-917CED4F333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4" creationId="{8771D7AE-9CFA-4B57-48C6-D5526814E18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5" creationId="{615DEF73-5C6A-5A05-956B-24E08905C79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6" creationId="{E3CFDA42-DBB6-BF74-D423-C973528FDA2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7" creationId="{E6801584-9A62-C521-7AB2-C09172C1BAB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28" creationId="{68306201-2661-144F-2EAB-C487D49569B5}"/>
          </ac:spMkLst>
        </pc:spChg>
        <pc:spChg chg="mod topLvl">
          <ac:chgData name="Jonathan Batty" userId="07e89510-974e-40c7-b220-8245b64e6b4f" providerId="ADAL" clId="{9637E055-FF56-4C96-843F-1BF684138C7B}" dt="2024-09-13T06:36:55.702" v="218" actId="20577"/>
          <ac:spMkLst>
            <pc:docMk/>
            <pc:sldMk cId="2255255047" sldId="256"/>
            <ac:spMk id="1630" creationId="{8921FF2E-D808-B48C-454A-CBEB84925421}"/>
          </ac:spMkLst>
        </pc:spChg>
        <pc:spChg chg="mod topLvl">
          <ac:chgData name="Jonathan Batty" userId="07e89510-974e-40c7-b220-8245b64e6b4f" providerId="ADAL" clId="{9637E055-FF56-4C96-843F-1BF684138C7B}" dt="2024-09-13T06:36:52.351" v="208" actId="20577"/>
          <ac:spMkLst>
            <pc:docMk/>
            <pc:sldMk cId="2255255047" sldId="256"/>
            <ac:spMk id="1631" creationId="{44AE68A9-672B-B32C-733E-64E97C59012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2" creationId="{3FA7199A-F99C-F8A1-AD66-E80ACABF0E2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3" creationId="{92CC8C25-C4EC-A482-A1FF-97A57FA4C3C7}"/>
          </ac:spMkLst>
        </pc:spChg>
        <pc:spChg chg="mod">
          <ac:chgData name="Jonathan Batty" userId="07e89510-974e-40c7-b220-8245b64e6b4f" providerId="ADAL" clId="{9637E055-FF56-4C96-843F-1BF684138C7B}" dt="2024-09-13T06:40:35.789" v="248" actId="1038"/>
          <ac:spMkLst>
            <pc:docMk/>
            <pc:sldMk cId="2255255047" sldId="256"/>
            <ac:spMk id="1634" creationId="{A3EFFAB3-0D47-311A-9221-E598BC4D255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5" creationId="{D2D7AB00-C16C-B1CF-C201-09B562C5ABF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6" creationId="{D3F2FD42-F529-6E97-09C1-DCF75E0C3DC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7" creationId="{3CC75120-FABD-43FE-06CB-6A8873B62D7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8" creationId="{B2FEDB06-BD0B-3FF2-1F91-D5181E26086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39" creationId="{033E4270-EC68-A5BF-616E-21EC0A988DA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46" creationId="{CB602F6F-708E-C8BA-5702-056ECEC4ADC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47" creationId="{B5637EC3-7C59-196F-90E2-C97B881A7A5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48" creationId="{E6E9BF95-19F0-0B2E-5B38-D1722B479B6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49" creationId="{CA6579A9-582A-1F6D-9AB9-06640517FBB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0" creationId="{08AC4BF6-3BEA-4485-DF5B-AC247558FC9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1" creationId="{B818B997-861F-DC52-5F6A-6C9232F2761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2" creationId="{5330BA11-C4C8-384E-808D-CDCE4924782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3" creationId="{1AC52CCA-51D0-29E0-B10A-016B321BC78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4" creationId="{51960E44-1C5E-3560-E562-863A5A5D284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5" creationId="{211487B7-55AD-714E-A9A1-35A0119FE7C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6" creationId="{73A81127-DADC-0676-31F6-7987AD12888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7" creationId="{6501E324-6B5D-2765-8D7B-A61DAEE0D55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8" creationId="{ED26377D-674D-FAB2-0CC8-BBA66112AC9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59" creationId="{58125646-E55B-833D-50FB-A92BD7BF852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0" creationId="{C7939BC7-CDC2-75B7-864A-9AA2071F5F6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1" creationId="{4BA9B761-8A3A-9008-DAB5-315FDFCCDFA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2" creationId="{37403C9F-ABBF-90AF-C925-9191E1CEA53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3" creationId="{EA71611E-5AFE-FD07-CC38-F8DDC19E3C8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4" creationId="{9681F039-AB5A-0F7C-E882-192723D94C8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5" creationId="{5D60F7B9-7894-A386-E0DE-9CD4F572925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6" creationId="{14DD5BD1-3D4B-E0BB-C6E7-86E53448803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7" creationId="{49E95C17-8EEF-98AE-8C5D-4B869118301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8" creationId="{8524B9BB-A2A5-1284-D53E-A69A7794291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69" creationId="{A1176B4C-5FA9-1302-4CE6-CEB29C180AA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0" creationId="{9CABFD0D-F4EC-3B27-655C-2D4E402CD85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1" creationId="{38530CE2-2CA2-14C0-6CE3-AC532CCE552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2" creationId="{50A4CF44-3BAA-D002-1378-E6564AD7F6F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3" creationId="{13C14367-C8DD-2F36-4CC7-67D310997EE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4" creationId="{FEAADC1E-2564-6AF3-D868-D260288D408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5" creationId="{C63E8EB4-CE68-E79B-AD70-3ED5F1D79EC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6" creationId="{2CF91366-5FD5-4250-AF5B-F9145C3E73C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7" creationId="{64033B2C-F18D-C46D-D83E-CEEF4081C15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8" creationId="{447CC02F-0AF6-ADA1-87C5-A2E0EF5A390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79" creationId="{2BD15164-B718-D0D9-D09F-0E037A9C159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1" creationId="{1FC16E4B-6B55-8520-031A-6D1076E6F3B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2" creationId="{E405D4AE-73D3-56A7-873C-A153F95F4C3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3" creationId="{2EA9CE4B-BF27-EAE3-9520-D405C5F94B9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4" creationId="{C9733370-2C3E-4805-63D3-1FEA4E7E01B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5" creationId="{E16829B1-77D1-DB9D-882E-6D072B7BCC0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6" creationId="{89DDB925-38C8-6F21-DDF1-AAFF943F193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7" creationId="{8A026F4A-8F6E-AE23-D457-DDA55FC62DC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8" creationId="{074894E4-14F8-7D0A-A7A9-733BD1C995E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89" creationId="{24AD443F-37C7-74B5-1F75-51812FDB1FD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0" creationId="{E685DDA5-EF1B-37C1-5383-B3EAE5F601C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1" creationId="{4C692D49-E744-EF31-C91A-999F5BC28D8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2" creationId="{F264FF63-515A-68DB-32E3-05134528C25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3" creationId="{2348A1FE-D4D6-C072-2F07-92F7F67FC5A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4" creationId="{CF6B1B2E-6A28-9A70-A9A1-5D52BBB5027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5" creationId="{B0D350A4-D1BD-4CDC-6D54-8E6FE035225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6" creationId="{40A90C45-0B5D-62C5-A30A-0DB3F4F4EA2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7" creationId="{8774995A-FDC5-A75F-0D26-BFFD450F81D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8" creationId="{A5915000-50EF-37EF-14B6-98AE0C78012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699" creationId="{9B3271BC-B4C6-BC9D-E2AC-3433E69CFB1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0" creationId="{BEF60BB3-2B25-3312-D6EA-D41977C2E63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1" creationId="{C88947E2-C7A0-32D3-9382-AE90295E075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2" creationId="{5FBCDB02-D7C9-448C-DAA5-7C6359A6177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3" creationId="{75887B99-8A8A-4954-0837-4F21DAAAE6C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4" creationId="{4A23CE19-4E04-15CD-FF7B-8BC422267D6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5" creationId="{B2D8EDDD-A8FB-B688-8383-30E52D322B3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6" creationId="{AFBD5C7B-361F-57CF-E1B3-714426A24ED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7" creationId="{1DDBE59E-F72B-34F0-AE4F-F860829A1AB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8" creationId="{9FE32B45-883F-7AE7-F69D-8AB8F3AFE70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09" creationId="{91F990E8-56A9-8340-2805-C1CBC06ADE5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10" creationId="{234BB5EC-C3FD-5CAA-3050-7571DA7BED3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11" creationId="{E745F1E0-0F2F-8B78-45E8-5207F724D67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12" creationId="{7B5FDF9E-E78A-DE0B-7C0A-AADC514C162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13" creationId="{CA0B9B5A-CD4F-F24A-2400-934EBE74358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14" creationId="{5FBA5F0D-2E6F-46BD-6A91-E7F61654491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0" creationId="{A1100972-0145-A78B-3B12-6398FE3CB30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1" creationId="{F60B0EDF-3F55-71C8-A60C-D13A8AE8B8D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2" creationId="{4F376750-8C44-0D2A-906C-E1D5FBA35C5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3" creationId="{3B5E56E9-F207-FFFE-FF70-205D191CF3A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4" creationId="{9F2EE8B7-681B-1202-CEE4-11DBDC79E14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5" creationId="{3388C6B3-1B3E-92B9-4220-199DC71904E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6" creationId="{DA849AE1-B6EA-B356-C9C6-B9D19F4B6A7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7" creationId="{8F05FE9B-2945-745E-5689-E74492DB4BF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8" creationId="{7432748A-3F30-722D-6340-EB89EBD97C4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29" creationId="{4D080D59-410E-29B4-8B0C-2EA3A9A3889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0" creationId="{3A1D41A0-C321-2DB7-50F8-7CA888685C5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1" creationId="{888E60E4-4B12-265B-7E58-8B84DD6D71D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2" creationId="{FFBF553D-C940-D08E-F9BE-D6534F542DB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3" creationId="{2394C96B-1905-7582-B9C0-9C6137FD9CD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4" creationId="{EF16F6A6-D922-1C60-A86F-572B844D03D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5" creationId="{F0F9BD2A-2043-D678-0814-406C15E6781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6" creationId="{72925E54-D109-E845-ED4E-449BEBC701D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7" creationId="{421FC643-55CA-D04B-40B5-1390D1BD8D9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8" creationId="{658B065A-B4C0-FD79-FB05-0EC360CF158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39" creationId="{F9928527-FEAF-8E8C-D723-2B91A9661C1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0" creationId="{EE9BED9D-659F-0DC6-769B-CD4D815640F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1" creationId="{C5602331-0B6D-9C12-2707-559E826B4AC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2" creationId="{86581894-E405-B040-8E2F-DFE1832729E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3" creationId="{945FED76-6E85-C704-3960-F53457F9999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4" creationId="{08166119-5B76-C1AB-3AB2-9ACFAF436EF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5" creationId="{8A75AECA-4283-B84E-0626-8721A269D81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6" creationId="{11F26039-F57C-B3C0-0641-4E42366E0EA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7" creationId="{EF05368F-A3E6-D865-E471-7A849C31E7C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8" creationId="{50E000B1-D88F-E6B8-98E0-E40836C7C4F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49" creationId="{9DB0B9C5-4DED-D960-920D-5C142FAEFC5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50" creationId="{5774DE86-37E9-DD43-0073-ADD83CDA7D3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51" creationId="{4B2545B6-7BD5-5C19-63BE-1948BB2F0BA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52" creationId="{A8137042-FDDC-E4D8-F2B1-1A9832E4FC4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53" creationId="{1B16905A-A7D2-12A2-59E6-EACCD312C70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3" creationId="{277E1397-AC17-F36B-00F4-3209408CEDD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4" creationId="{C4F1B194-F8FA-517A-BA7A-0EF059EA6E4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5" creationId="{CD01B91C-12AC-0DAA-8306-37A0C0BF3E0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6" creationId="{AC8712E4-0304-D325-F20C-23331A9579F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7" creationId="{0831386A-9ED5-C184-1076-F40AB9BB51A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8" creationId="{B26DA93E-8F6D-49EB-7BDA-A9CC644B0CE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69" creationId="{3F160860-303E-71E7-30A8-DC324498249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0" creationId="{EB1327EC-AA06-1295-8F3F-7C00E77D656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1" creationId="{FB6056D3-988E-BF89-EBFA-E6E8ACCF70C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2" creationId="{5FF08324-6F2F-EEA8-6020-7DABDEBCF01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3" creationId="{26F5361B-9200-2FFE-D9A4-032D0A6851C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4" creationId="{0C990D83-738F-A885-1AD1-7AF07EAEC6F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5" creationId="{73FFB877-4FE9-A1BB-73DD-B4A203962AB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6" creationId="{D0534D12-69F9-613B-B13E-E4805FDF11B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7" creationId="{81DEEE2F-BA97-33AF-9419-D7671F1E392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8" creationId="{DA231D00-BC48-D190-0E9A-BBD4254856B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79" creationId="{354BD539-A692-2A94-FB40-3710747320F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0" creationId="{0A4AFB41-ED0C-07A3-E904-5C113DC4B21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1" creationId="{C61D3510-D0A5-2129-F5F8-9DA05D88FEC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2" creationId="{D42D07A1-3EFB-CD0B-13F1-6F54218FB82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3" creationId="{43EEA761-270E-7B39-8F4F-F65DA11EE4F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4" creationId="{2564E16A-4C07-266B-1723-36E04346400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5" creationId="{3FBC2F3A-B543-6574-A03C-1A7BB446CBC5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6" creationId="{CDEF39B8-E0D4-61B2-79F9-EE30B92ED79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7" creationId="{4AFF86A7-98E7-0DF7-1C79-FA7CE32184A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8" creationId="{23EFB1B5-A021-A94F-1CB1-55213BC0912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89" creationId="{80BC7FC0-11D2-FC6F-5D6C-966FC7F5C6C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0" creationId="{B6998C50-92E4-682C-ECAE-8F2B8619A33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1" creationId="{417AA8D8-5867-9CB1-F3D2-E14CF743B8B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2" creationId="{98B94BBC-F256-9720-0F73-924E1EE535A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3" creationId="{CC846004-ABE1-079A-7D68-63042BB5E72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4" creationId="{036BF680-C54F-C3BE-7179-5CE6DA20FA77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5" creationId="{3022FADE-BE34-8CEA-91FC-4AE66FCF403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796" creationId="{4201D29B-DC61-47D6-ADB6-3C202B53F76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2" creationId="{AC0FC046-E86C-A3E8-1DD6-6BFC040753CE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3" creationId="{207F68B2-57F3-49B1-E5E9-B6802E79DE3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4" creationId="{9877F976-89E7-DC0A-342E-4D4C93782F7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5" creationId="{7577DD61-32C6-0961-A1AD-6189F477BBB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6" creationId="{38E97B30-BE0D-33A7-CA49-3CC4473935D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7" creationId="{0B8C537D-6109-5DC4-ED29-DD5CE150C68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8" creationId="{C45B6C79-7089-C4D3-5C30-AE384DD0E85F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09" creationId="{977238C5-8329-9CB7-B4C7-9E972DA9BDE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0" creationId="{108313E9-D4C1-3D47-1F51-255963E31102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1" creationId="{AF5373D7-42BD-B728-EC72-56803531FB4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2" creationId="{6A81B086-DABA-1B81-8E25-0B6542E1963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3" creationId="{F36451B0-8E57-8476-EF6C-6CEB51453AFD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4" creationId="{786D5240-83EE-A5EB-A963-13D7E9C1A19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5" creationId="{C6F7DA69-9A10-EDF6-A67D-3C8F51202DD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6" creationId="{C6D0C974-B83E-94BC-5356-CC044F6FE006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7" creationId="{428C6407-D7F8-B3B6-3BAD-8580B2D7803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8" creationId="{7244754B-876D-FAE8-2433-5B43C9C9D850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19" creationId="{AD5D965D-AB09-12DD-4089-E96880066BE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0" creationId="{175B5FE5-72E0-B471-B914-B8015B5EEA48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1" creationId="{321495C7-3C53-887A-C2C1-2D6156B64D7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2" creationId="{E0CDCF90-7D64-5D06-028F-4ABF42DC522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3" creationId="{171FB518-3A92-C75F-0F6D-535A2E0618E3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4" creationId="{BCEACF6E-41D0-D598-FC12-457B737AA0B9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5" creationId="{3C09A466-C485-76DC-9A04-1A658B65AE1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6" creationId="{27A3EDF1-1314-6A02-D10F-E24670F0C64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7" creationId="{C0F45983-4581-2D20-A9D4-B6D0E4179C3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8" creationId="{8F892305-EEAB-86AD-DA01-9B263E77BE3B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29" creationId="{F8E114DA-BA98-8C9D-4CFF-AE184313821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30" creationId="{CE23E546-D7D9-8F41-FF6E-EA7B13EDF3BA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31" creationId="{2A6F1083-141A-D985-2B80-D422CA21888C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32" creationId="{03A513D7-D25C-F15B-1101-75E966187F8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33" creationId="{133F838A-0623-D78E-EDBB-6740705E08F4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34" creationId="{722B6751-25D8-E6DD-2191-FD97AF132521}"/>
          </ac:spMkLst>
        </pc:spChg>
        <pc:spChg chg="mod">
          <ac:chgData name="Jonathan Batty" userId="07e89510-974e-40c7-b220-8245b64e6b4f" providerId="ADAL" clId="{9637E055-FF56-4C96-843F-1BF684138C7B}" dt="2024-09-12T17:29:14.003" v="126" actId="165"/>
          <ac:spMkLst>
            <pc:docMk/>
            <pc:sldMk cId="2255255047" sldId="256"/>
            <ac:spMk id="1835" creationId="{80165783-D33A-1AF0-CF28-9C1E16CF3F2A}"/>
          </ac:spMkLst>
        </pc:spChg>
        <pc:grpChg chg="add mod">
          <ac:chgData name="Jonathan Batty" userId="07e89510-974e-40c7-b220-8245b64e6b4f" providerId="ADAL" clId="{9637E055-FF56-4C96-843F-1BF684138C7B}" dt="2024-09-12T17:30:17.034" v="130" actId="164"/>
          <ac:grpSpMkLst>
            <pc:docMk/>
            <pc:sldMk cId="2255255047" sldId="256"/>
            <ac:grpSpMk id="3" creationId="{D061FABB-15DD-52BA-0F26-66213E47F863}"/>
          </ac:grpSpMkLst>
        </pc:grpChg>
        <pc:grpChg chg="add mod">
          <ac:chgData name="Jonathan Batty" userId="07e89510-974e-40c7-b220-8245b64e6b4f" providerId="ADAL" clId="{9637E055-FF56-4C96-843F-1BF684138C7B}" dt="2024-09-12T17:30:33.464" v="133" actId="1076"/>
          <ac:grpSpMkLst>
            <pc:docMk/>
            <pc:sldMk cId="2255255047" sldId="256"/>
            <ac:grpSpMk id="4" creationId="{F63EEC81-FA78-2048-3D13-E191017BE010}"/>
          </ac:grpSpMkLst>
        </pc:grpChg>
        <pc:grpChg chg="add mod">
          <ac:chgData name="Jonathan Batty" userId="07e89510-974e-40c7-b220-8245b64e6b4f" providerId="ADAL" clId="{9637E055-FF56-4C96-843F-1BF684138C7B}" dt="2024-09-12T17:30:41.442" v="134" actId="164"/>
          <ac:grpSpMkLst>
            <pc:docMk/>
            <pc:sldMk cId="2255255047" sldId="256"/>
            <ac:grpSpMk id="5" creationId="{0D68FDCF-4859-8220-DD00-6B2C2FC146AE}"/>
          </ac:grpSpMkLst>
        </pc:grpChg>
        <pc:grpChg chg="add mod">
          <ac:chgData name="Jonathan Batty" userId="07e89510-974e-40c7-b220-8245b64e6b4f" providerId="ADAL" clId="{9637E055-FF56-4C96-843F-1BF684138C7B}" dt="2024-09-12T17:30:46.677" v="135" actId="164"/>
          <ac:grpSpMkLst>
            <pc:docMk/>
            <pc:sldMk cId="2255255047" sldId="256"/>
            <ac:grpSpMk id="6" creationId="{13630DD2-6F9D-EC01-72D2-67A1CB8F1A92}"/>
          </ac:grpSpMkLst>
        </pc:grpChg>
        <pc:grpChg chg="add mod">
          <ac:chgData name="Jonathan Batty" userId="07e89510-974e-40c7-b220-8245b64e6b4f" providerId="ADAL" clId="{9637E055-FF56-4C96-843F-1BF684138C7B}" dt="2024-09-12T17:31:12.972" v="142" actId="1076"/>
          <ac:grpSpMkLst>
            <pc:docMk/>
            <pc:sldMk cId="2255255047" sldId="256"/>
            <ac:grpSpMk id="7" creationId="{1130A451-CE99-B79F-B59A-F6F3C385DE37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26" creationId="{34CFFB9F-B0D0-4510-8BFA-0A2371F478D8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37" creationId="{1A5C5F0F-0FEC-67FB-2306-7ADC0C61CCFF}"/>
          </ac:grpSpMkLst>
        </pc:grpChg>
        <pc:grpChg chg="mod topLvl">
          <ac:chgData name="Jonathan Batty" userId="07e89510-974e-40c7-b220-8245b64e6b4f" providerId="ADAL" clId="{9637E055-FF56-4C96-843F-1BF684138C7B}" dt="2024-09-12T17:31:09.412" v="140" actId="164"/>
          <ac:grpSpMkLst>
            <pc:docMk/>
            <pc:sldMk cId="2255255047" sldId="256"/>
            <ac:grpSpMk id="40" creationId="{43A84A71-554B-6458-C6B4-CB624D6A8425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55" creationId="{0D73AC83-8817-4A89-8480-261DA10F95AC}"/>
          </ac:grpSpMkLst>
        </pc:grpChg>
        <pc:grpChg chg="mod">
          <ac:chgData name="Jonathan Batty" userId="07e89510-974e-40c7-b220-8245b64e6b4f" providerId="ADAL" clId="{9637E055-FF56-4C96-843F-1BF684138C7B}" dt="2024-09-13T06:38:15.933" v="235" actId="255"/>
          <ac:grpSpMkLst>
            <pc:docMk/>
            <pc:sldMk cId="2255255047" sldId="256"/>
            <ac:grpSpMk id="62" creationId="{8FB3A2E9-6FBB-AAB8-A94B-2FDAE793658F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1046" creationId="{E33BB529-63A3-56DE-0905-AF2E432A70C3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1051" creationId="{697A5ECB-37F6-65F6-CD0A-F92DF4E5AD6C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1052" creationId="{0FDDD387-F248-4376-02F6-7AAA91D30FE5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1053" creationId="{B6978488-6FD3-02AE-CB01-0B94D5172E03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1058" creationId="{E31F25C4-5E16-33E7-51B0-33BCE10F2062}"/>
          </ac:grpSpMkLst>
        </pc:grpChg>
        <pc:grpChg chg="mod topLvl">
          <ac:chgData name="Jonathan Batty" userId="07e89510-974e-40c7-b220-8245b64e6b4f" providerId="ADAL" clId="{9637E055-FF56-4C96-843F-1BF684138C7B}" dt="2024-09-12T17:30:30.101" v="131" actId="164"/>
          <ac:grpSpMkLst>
            <pc:docMk/>
            <pc:sldMk cId="2255255047" sldId="256"/>
            <ac:grpSpMk id="1061" creationId="{332855AB-C030-037E-F622-768FE455BF0D}"/>
          </ac:grpSpMkLst>
        </pc:grpChg>
        <pc:grpChg chg="mod topLvl">
          <ac:chgData name="Jonathan Batty" userId="07e89510-974e-40c7-b220-8245b64e6b4f" providerId="ADAL" clId="{9637E055-FF56-4C96-843F-1BF684138C7B}" dt="2024-09-12T17:30:46.677" v="135" actId="164"/>
          <ac:grpSpMkLst>
            <pc:docMk/>
            <pc:sldMk cId="2255255047" sldId="256"/>
            <ac:grpSpMk id="1062" creationId="{10DDCBCB-B39F-8327-F6EF-8783AA042DC8}"/>
          </ac:grpSpMkLst>
        </pc:grpChg>
        <pc:grpChg chg="mod topLvl">
          <ac:chgData name="Jonathan Batty" userId="07e89510-974e-40c7-b220-8245b64e6b4f" providerId="ADAL" clId="{9637E055-FF56-4C96-843F-1BF684138C7B}" dt="2024-09-12T17:30:41.442" v="134" actId="164"/>
          <ac:grpSpMkLst>
            <pc:docMk/>
            <pc:sldMk cId="2255255047" sldId="256"/>
            <ac:grpSpMk id="1063" creationId="{C399C0AE-BFC9-5467-5116-69622401FB64}"/>
          </ac:grpSpMkLst>
        </pc:grpChg>
        <pc:grpChg chg="mod topLvl">
          <ac:chgData name="Jonathan Batty" userId="07e89510-974e-40c7-b220-8245b64e6b4f" providerId="ADAL" clId="{9637E055-FF56-4C96-843F-1BF684138C7B}" dt="2024-09-12T17:30:17.034" v="130" actId="164"/>
          <ac:grpSpMkLst>
            <pc:docMk/>
            <pc:sldMk cId="2255255047" sldId="256"/>
            <ac:grpSpMk id="1064" creationId="{B1D26567-BF39-562F-C16D-7A22526B6C3C}"/>
          </ac:grpSpMkLst>
        </pc:grpChg>
        <pc:grpChg chg="mod topLvl">
          <ac:chgData name="Jonathan Batty" userId="07e89510-974e-40c7-b220-8245b64e6b4f" providerId="ADAL" clId="{9637E055-FF56-4C96-843F-1BF684138C7B}" dt="2024-09-12T17:30:30.101" v="131" actId="164"/>
          <ac:grpSpMkLst>
            <pc:docMk/>
            <pc:sldMk cId="2255255047" sldId="256"/>
            <ac:grpSpMk id="1102" creationId="{83DD64E6-5991-3C4C-B91C-7595F46D6FC6}"/>
          </ac:grpSpMkLst>
        </pc:grpChg>
        <pc:grpChg chg="mod topLvl">
          <ac:chgData name="Jonathan Batty" userId="07e89510-974e-40c7-b220-8245b64e6b4f" providerId="ADAL" clId="{9637E055-FF56-4C96-843F-1BF684138C7B}" dt="2024-09-12T17:30:46.677" v="135" actId="164"/>
          <ac:grpSpMkLst>
            <pc:docMk/>
            <pc:sldMk cId="2255255047" sldId="256"/>
            <ac:grpSpMk id="1144" creationId="{66CE5F93-8F87-31BC-6344-F0F141B404E9}"/>
          </ac:grpSpMkLst>
        </pc:grpChg>
        <pc:grpChg chg="mod topLvl">
          <ac:chgData name="Jonathan Batty" userId="07e89510-974e-40c7-b220-8245b64e6b4f" providerId="ADAL" clId="{9637E055-FF56-4C96-843F-1BF684138C7B}" dt="2024-09-12T17:30:41.442" v="134" actId="164"/>
          <ac:grpSpMkLst>
            <pc:docMk/>
            <pc:sldMk cId="2255255047" sldId="256"/>
            <ac:grpSpMk id="1629" creationId="{30A0FE27-9131-6DE4-4EBD-85A673743C15}"/>
          </ac:grpSpMkLst>
        </pc:grpChg>
        <pc:grpChg chg="mod">
          <ac:chgData name="Jonathan Batty" userId="07e89510-974e-40c7-b220-8245b64e6b4f" providerId="ADAL" clId="{9637E055-FF56-4C96-843F-1BF684138C7B}" dt="2024-09-12T17:29:14.003" v="126" actId="165"/>
          <ac:grpSpMkLst>
            <pc:docMk/>
            <pc:sldMk cId="2255255047" sldId="256"/>
            <ac:grpSpMk id="1641" creationId="{BE438007-F97B-68E2-B1C8-46F5BA2D1704}"/>
          </ac:grpSpMkLst>
        </pc:grpChg>
        <pc:grpChg chg="mod">
          <ac:chgData name="Jonathan Batty" userId="07e89510-974e-40c7-b220-8245b64e6b4f" providerId="ADAL" clId="{9637E055-FF56-4C96-843F-1BF684138C7B}" dt="2024-09-12T17:29:14.003" v="126" actId="165"/>
          <ac:grpSpMkLst>
            <pc:docMk/>
            <pc:sldMk cId="2255255047" sldId="256"/>
            <ac:grpSpMk id="1680" creationId="{BA5F4749-C92E-5C7F-54D9-70B23B062196}"/>
          </ac:grpSpMkLst>
        </pc:grpChg>
        <pc:grpChg chg="mod">
          <ac:chgData name="Jonathan Batty" userId="07e89510-974e-40c7-b220-8245b64e6b4f" providerId="ADAL" clId="{9637E055-FF56-4C96-843F-1BF684138C7B}" dt="2024-09-12T17:29:14.003" v="126" actId="165"/>
          <ac:grpSpMkLst>
            <pc:docMk/>
            <pc:sldMk cId="2255255047" sldId="256"/>
            <ac:grpSpMk id="1719" creationId="{A9133EA4-86E8-E2E6-34B6-76C7C8A7FED1}"/>
          </ac:grpSpMkLst>
        </pc:grpChg>
        <pc:grpChg chg="mod">
          <ac:chgData name="Jonathan Batty" userId="07e89510-974e-40c7-b220-8245b64e6b4f" providerId="ADAL" clId="{9637E055-FF56-4C96-843F-1BF684138C7B}" dt="2024-09-12T17:29:14.003" v="126" actId="165"/>
          <ac:grpSpMkLst>
            <pc:docMk/>
            <pc:sldMk cId="2255255047" sldId="256"/>
            <ac:grpSpMk id="1758" creationId="{9EF203F7-9A46-9A1E-3D2C-598EE45C0A7B}"/>
          </ac:grpSpMkLst>
        </pc:grpChg>
        <pc:grpChg chg="mod">
          <ac:chgData name="Jonathan Batty" userId="07e89510-974e-40c7-b220-8245b64e6b4f" providerId="ADAL" clId="{9637E055-FF56-4C96-843F-1BF684138C7B}" dt="2024-09-12T17:29:14.003" v="126" actId="165"/>
          <ac:grpSpMkLst>
            <pc:docMk/>
            <pc:sldMk cId="2255255047" sldId="256"/>
            <ac:grpSpMk id="1797" creationId="{F8ABCBC1-823E-E79A-D561-1CD4A3FC1D6A}"/>
          </ac:grpSpMkLst>
        </pc:grpChg>
        <pc:grpChg chg="mod topLvl">
          <ac:chgData name="Jonathan Batty" userId="07e89510-974e-40c7-b220-8245b64e6b4f" providerId="ADAL" clId="{9637E055-FF56-4C96-843F-1BF684138C7B}" dt="2024-09-12T17:30:41.442" v="134" actId="164"/>
          <ac:grpSpMkLst>
            <pc:docMk/>
            <pc:sldMk cId="2255255047" sldId="256"/>
            <ac:grpSpMk id="1836" creationId="{16ABD027-E4D5-4362-A504-7B4BF14B2446}"/>
          </ac:grpSpMkLst>
        </pc:grpChg>
        <pc:grpChg chg="mod">
          <ac:chgData name="Jonathan Batty" userId="07e89510-974e-40c7-b220-8245b64e6b4f" providerId="ADAL" clId="{9637E055-FF56-4C96-843F-1BF684138C7B}" dt="2024-09-13T06:38:15.933" v="235" actId="255"/>
          <ac:grpSpMkLst>
            <pc:docMk/>
            <pc:sldMk cId="2255255047" sldId="256"/>
            <ac:grpSpMk id="1837" creationId="{D684E6E3-85D2-3B72-3E77-272622A4CB49}"/>
          </ac:grpSpMkLst>
        </pc:grpChg>
        <pc:grpChg chg="mod">
          <ac:chgData name="Jonathan Batty" userId="07e89510-974e-40c7-b220-8245b64e6b4f" providerId="ADAL" clId="{9637E055-FF56-4C96-843F-1BF684138C7B}" dt="2024-09-09T09:28:37.490" v="18" actId="1035"/>
          <ac:grpSpMkLst>
            <pc:docMk/>
            <pc:sldMk cId="2255255047" sldId="256"/>
            <ac:grpSpMk id="1838" creationId="{BFAEC65A-E298-8113-AA73-445970BF51A2}"/>
          </ac:grpSpMkLst>
        </pc:grpChg>
        <pc:grpChg chg="del mod">
          <ac:chgData name="Jonathan Batty" userId="07e89510-974e-40c7-b220-8245b64e6b4f" providerId="ADAL" clId="{9637E055-FF56-4C96-843F-1BF684138C7B}" dt="2024-09-12T17:29:14.003" v="126" actId="165"/>
          <ac:grpSpMkLst>
            <pc:docMk/>
            <pc:sldMk cId="2255255047" sldId="256"/>
            <ac:grpSpMk id="1839" creationId="{DC5EDF2B-7359-9508-EEEA-23539D289299}"/>
          </ac:grpSpMkLst>
        </pc:grpChg>
        <pc:picChg chg="mod">
          <ac:chgData name="Jonathan Batty" userId="07e89510-974e-40c7-b220-8245b64e6b4f" providerId="ADAL" clId="{9637E055-FF56-4C96-843F-1BF684138C7B}" dt="2024-09-09T09:28:37.490" v="18" actId="1035"/>
          <ac:picMkLst>
            <pc:docMk/>
            <pc:sldMk cId="2255255047" sldId="256"/>
            <ac:picMk id="52" creationId="{0217AD15-936C-2CE6-8BC3-7C3D753950AD}"/>
          </ac:picMkLst>
        </pc:picChg>
        <pc:picChg chg="mod">
          <ac:chgData name="Jonathan Batty" userId="07e89510-974e-40c7-b220-8245b64e6b4f" providerId="ADAL" clId="{9637E055-FF56-4C96-843F-1BF684138C7B}" dt="2024-09-09T09:28:37.490" v="18" actId="1035"/>
          <ac:picMkLst>
            <pc:docMk/>
            <pc:sldMk cId="2255255047" sldId="256"/>
            <ac:picMk id="1029" creationId="{C0CCB013-B931-3CF6-2405-1BA823FC9B6C}"/>
          </ac:picMkLst>
        </pc:picChg>
        <pc:picChg chg="mod topLvl">
          <ac:chgData name="Jonathan Batty" userId="07e89510-974e-40c7-b220-8245b64e6b4f" providerId="ADAL" clId="{9637E055-FF56-4C96-843F-1BF684138C7B}" dt="2024-09-12T17:30:17.034" v="130" actId="164"/>
          <ac:picMkLst>
            <pc:docMk/>
            <pc:sldMk cId="2255255047" sldId="256"/>
            <ac:picMk id="1066" creationId="{44B60968-60B2-04B4-3153-88426D27DB93}"/>
          </ac:picMkLst>
        </pc:picChg>
        <pc:picChg chg="mod topLvl">
          <ac:chgData name="Jonathan Batty" userId="07e89510-974e-40c7-b220-8245b64e6b4f" providerId="ADAL" clId="{9637E055-FF56-4C96-843F-1BF684138C7B}" dt="2024-09-12T17:30:17.034" v="130" actId="164"/>
          <ac:picMkLst>
            <pc:docMk/>
            <pc:sldMk cId="2255255047" sldId="256"/>
            <ac:picMk id="1072" creationId="{F2263B97-EA2A-4787-3735-D23A43A91419}"/>
          </ac:picMkLst>
        </pc:picChg>
        <pc:picChg chg="mod topLvl">
          <ac:chgData name="Jonathan Batty" userId="07e89510-974e-40c7-b220-8245b64e6b4f" providerId="ADAL" clId="{9637E055-FF56-4C96-843F-1BF684138C7B}" dt="2024-09-12T17:30:17.034" v="130" actId="164"/>
          <ac:picMkLst>
            <pc:docMk/>
            <pc:sldMk cId="2255255047" sldId="256"/>
            <ac:picMk id="1078" creationId="{3757E870-1AFC-EAA5-996C-C1310694216E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084" creationId="{7598FC70-79EA-5FE3-93A6-7C8E062C9B89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091" creationId="{445AA70C-2052-7C81-70B6-8259688C8908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092" creationId="{8C031A35-BD0F-35FA-DB42-13B0F46BC960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097" creationId="{15B0F08D-DC1F-D3FD-E686-BE57A94CD749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108" creationId="{DF179C64-3854-3BB9-8958-7C6C377E1AE8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116" creationId="{6E8126C1-1EFF-ABDA-5685-0010A8F15406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118" creationId="{339AE003-F8A3-D964-2216-5C48A45277EB}"/>
          </ac:picMkLst>
        </pc:picChg>
        <pc:picChg chg="mod">
          <ac:chgData name="Jonathan Batty" userId="07e89510-974e-40c7-b220-8245b64e6b4f" providerId="ADAL" clId="{9637E055-FF56-4C96-843F-1BF684138C7B}" dt="2024-09-12T17:29:14.003" v="126" actId="165"/>
          <ac:picMkLst>
            <pc:docMk/>
            <pc:sldMk cId="2255255047" sldId="256"/>
            <ac:picMk id="1138" creationId="{7B4D2F0C-E27B-2949-6053-D7E13CA87687}"/>
          </ac:picMkLst>
        </pc:picChg>
        <pc:cxnChg chg="add del mod">
          <ac:chgData name="Jonathan Batty" userId="07e89510-974e-40c7-b220-8245b64e6b4f" providerId="ADAL" clId="{9637E055-FF56-4C96-843F-1BF684138C7B}" dt="2024-09-09T09:33:53.061" v="28" actId="478"/>
          <ac:cxnSpMkLst>
            <pc:docMk/>
            <pc:sldMk cId="2255255047" sldId="256"/>
            <ac:cxnSpMk id="4" creationId="{E595FB36-4E97-412C-F836-AE235642730C}"/>
          </ac:cxnSpMkLst>
        </pc:cxnChg>
        <pc:cxnChg chg="mod topLvl">
          <ac:chgData name="Jonathan Batty" userId="07e89510-974e-40c7-b220-8245b64e6b4f" providerId="ADAL" clId="{9637E055-FF56-4C96-843F-1BF684138C7B}" dt="2024-09-12T17:31:09.412" v="140" actId="164"/>
          <ac:cxnSpMkLst>
            <pc:docMk/>
            <pc:sldMk cId="2255255047" sldId="256"/>
            <ac:cxnSpMk id="1146" creationId="{248F777B-DF36-3B61-F4A6-DE926418925E}"/>
          </ac:cxnSpMkLst>
        </pc:cxnChg>
        <pc:cxnChg chg="mod topLvl">
          <ac:chgData name="Jonathan Batty" userId="07e89510-974e-40c7-b220-8245b64e6b4f" providerId="ADAL" clId="{9637E055-FF56-4C96-843F-1BF684138C7B}" dt="2024-09-12T17:31:09.412" v="140" actId="164"/>
          <ac:cxnSpMkLst>
            <pc:docMk/>
            <pc:sldMk cId="2255255047" sldId="256"/>
            <ac:cxnSpMk id="1148" creationId="{1A38480A-6AA4-EF8E-8A10-B05F28CA327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6B1C-DDD1-4985-55A4-D7D4653D9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9D5AB-ABE2-CDC8-0CEF-1A59EE646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9C1D-A168-214E-14FB-2DF27366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16ADC-E65D-E235-3F9A-8D739B25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0C7F5-2430-353C-5976-9954100A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0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1A99-EC54-A8B3-A027-5DE5834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87509-C746-CD08-DEBE-C1612A95C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C66A-283E-D237-A832-CEA2D3D5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C400-2A3B-D4C5-DAFA-4E8A1998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E1CBE-C4F5-D3DE-C0D1-2C42F96B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1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1F2F1-D1B4-96C4-FAD9-F8D28E8C0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3FFF9-E0BA-82C9-13A2-E6D562F8E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5F141-CA33-7A64-5B46-247C98FF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2BE37-8487-0DFF-B9D4-B0031362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122F2-8A46-AD98-3D4A-111B48AB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4E78-8348-9F03-8936-DF0FF6C2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0BDF9-B08A-E492-FF62-8CB537E35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B80C-1559-BFB3-EA08-055DB071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8BB7-2F44-446E-EFE0-CDBBE6CA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10AC2-7AE8-EE55-BB43-B79D2F0C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15E6-FD0F-2B13-D3D1-604857C6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B65AD-E223-17E3-D8D2-BB74D09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3BA44-506E-5523-1E2B-C40EF72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0F353-7B19-3EC5-DBCC-069E5622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4692-8284-1E9C-F0A8-D75143EB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7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027E-5C4D-5371-C205-74B46A6A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8892-DDDA-EEC2-7B35-B0DFB2A97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F7C43-BC81-ACD5-1E01-792E8F1C2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14C78-46DE-EC10-AF19-CA3CC524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665EA-3718-12ED-1088-7035CAC6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79883-5CD3-A696-EFBC-8021A497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8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A954-9723-58B2-1DAE-8A9BE384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A90E-7A58-3BEB-2359-7FBAC6895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221D6-3D45-3C7A-EA6D-75A2A4614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B9636-D30A-4700-194D-4F7AC18E2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38427-EDBC-4A96-A83A-A0F013112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D2A49-10CC-9650-1A95-2C19F895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AB813-B3AF-C038-E05A-17323D93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4A812-36E9-8910-CAFC-28612D1A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1611-1EE3-BE5B-6804-6264E293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500E8-D1AA-C2D6-4F25-C7E8CEC4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32FCF-2692-2548-3310-A299EAB5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8C08E-8FE0-2C2E-E7A7-38B46B8D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8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5E3FA-5CA7-64BC-0021-BE10DDA4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1C0D6-0D57-F65C-A341-BDA51F89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98034-9548-A56F-4961-EF631960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5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7DD6-662F-17E3-668F-5A8DE7F2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038C-289E-3D0A-2972-77A1F059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C7DE2-9EC2-8CC0-B7BD-7894E70F4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5050C-0F45-F82C-1E3C-B82DBC6F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861DF-604A-DDB4-FEA3-9B64F62E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7FF61-8604-A944-B4A9-8D9D3F1C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1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B521-718B-700C-69C7-9AE02BCD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FFBCC-B562-9FE0-26E5-1A1383C86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92326-896F-956D-FF4F-41EDE81D6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9A28F-9495-8553-009B-ED6B6726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95001-F4AE-E838-03E1-15767FAC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5221-EC3E-6089-8323-16778A53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0A81E-A6E2-20A4-F716-2BCE04C2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DDE5E-129C-B58A-4021-B31404D2B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353B-EC9C-E1B0-2525-534FC24F7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EA5E9-282E-4F92-BAAC-375DC7522CA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FF9E-64DD-3717-5BEF-3CE2DAE30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68BF-5D92-BA3E-0BC7-65B67DCD0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6EFF9-AC6D-4F3E-9EF7-B72ECAAEAD69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4BF450-F2D8-2E53-2B6D-A8B1DC6EB02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2606334" y="0"/>
            <a:chExt cx="47658610" cy="288185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4051FF-171B-10C6-FE43-F2D094C20D24}"/>
                </a:ext>
              </a:extLst>
            </p:cNvPr>
            <p:cNvSpPr/>
            <p:nvPr/>
          </p:nvSpPr>
          <p:spPr>
            <a:xfrm>
              <a:off x="2606334" y="0"/>
              <a:ext cx="47658610" cy="28818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purple and blue gradient&#10;&#10;Description automatically generated">
              <a:extLst>
                <a:ext uri="{FF2B5EF4-FFF2-40B4-BE49-F238E27FC236}">
                  <a16:creationId xmlns:a16="http://schemas.microsoft.com/office/drawing/2014/main" id="{D6435D38-1FF9-8F89-8668-37628D51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6334" y="0"/>
              <a:ext cx="47658610" cy="28818568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967DE6-BDAB-CC32-8C09-3302BF9DBBC7}"/>
              </a:ext>
            </a:extLst>
          </p:cNvPr>
          <p:cNvSpPr/>
          <p:nvPr userDrawn="1"/>
        </p:nvSpPr>
        <p:spPr>
          <a:xfrm>
            <a:off x="0" y="1292400"/>
            <a:ext cx="12192000" cy="5432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16.emf"/><Relationship Id="rId39" Type="http://schemas.openxmlformats.org/officeDocument/2006/relationships/image" Target="../media/image30.png"/><Relationship Id="rId21" Type="http://schemas.openxmlformats.org/officeDocument/2006/relationships/image" Target="../media/image14.emf"/><Relationship Id="rId34" Type="http://schemas.openxmlformats.org/officeDocument/2006/relationships/image" Target="../media/image32.png"/><Relationship Id="rId42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hyperlink" Target="https://github.com/jonathanbatty/stata-nmf" TargetMode="Externa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5.png"/><Relationship Id="rId37" Type="http://schemas.openxmlformats.org/officeDocument/2006/relationships/image" Target="../media/image34.png"/><Relationship Id="rId40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5.emf"/><Relationship Id="rId28" Type="http://schemas.openxmlformats.org/officeDocument/2006/relationships/image" Target="../media/image170.png"/><Relationship Id="rId36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emf"/><Relationship Id="rId22" Type="http://schemas.openxmlformats.org/officeDocument/2006/relationships/image" Target="../media/image21.png"/><Relationship Id="rId27" Type="http://schemas.openxmlformats.org/officeDocument/2006/relationships/image" Target="../media/image13.png"/><Relationship Id="rId30" Type="http://schemas.openxmlformats.org/officeDocument/2006/relationships/image" Target="../media/image20.png"/><Relationship Id="rId35" Type="http://schemas.openxmlformats.org/officeDocument/2006/relationships/image" Target="../media/image70.png"/><Relationship Id="rId43" Type="http://schemas.openxmlformats.org/officeDocument/2006/relationships/image" Target="../media/image39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emf"/><Relationship Id="rId17" Type="http://schemas.openxmlformats.org/officeDocument/2006/relationships/image" Target="../media/image13.emf"/><Relationship Id="rId25" Type="http://schemas.openxmlformats.org/officeDocument/2006/relationships/image" Target="../media/image24.png"/><Relationship Id="rId33" Type="http://schemas.openxmlformats.org/officeDocument/2006/relationships/image" Target="../media/image26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46B5-881C-9B82-5CEE-51E83CFDF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26" y="-16591"/>
            <a:ext cx="10193333" cy="930991"/>
          </a:xfrm>
        </p:spPr>
        <p:txBody>
          <a:bodyPr>
            <a:normAutofit/>
          </a:bodyPr>
          <a:lstStyle/>
          <a:p>
            <a:pPr algn="l"/>
            <a:r>
              <a:rPr lang="en-GB" sz="2800" b="1" i="0" spc="-50" dirty="0" err="1">
                <a:solidFill>
                  <a:schemeClr val="bg1"/>
                </a:solidFill>
                <a:effectLst/>
              </a:rPr>
              <a:t>nmf</a:t>
            </a:r>
            <a:r>
              <a:rPr lang="en-GB" sz="2800" b="0" i="0" cap="small" spc="-50" dirty="0">
                <a:solidFill>
                  <a:schemeClr val="bg1"/>
                </a:solidFill>
                <a:effectLst/>
              </a:rPr>
              <a:t>: an implementation of non-negative matrix factorisation in Stata</a:t>
            </a:r>
            <a:endParaRPr lang="en-GB" sz="2800" i="1" cap="small" spc="-5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BE641-D21A-B0EE-B628-ED2695C2AE82}"/>
              </a:ext>
            </a:extLst>
          </p:cNvPr>
          <p:cNvSpPr/>
          <p:nvPr/>
        </p:nvSpPr>
        <p:spPr>
          <a:xfrm>
            <a:off x="0" y="914400"/>
            <a:ext cx="12192000" cy="378000"/>
          </a:xfrm>
          <a:prstGeom prst="rect">
            <a:avLst/>
          </a:prstGeom>
          <a:solidFill>
            <a:srgbClr val="311246"/>
          </a:solidFill>
        </p:spPr>
        <p:txBody>
          <a:bodyPr wrap="none" lIns="0" tIns="0" rIns="0" bIns="0" anchor="ctr" anchorCtr="0">
            <a:noAutofit/>
          </a:bodyPr>
          <a:lstStyle/>
          <a:p>
            <a:pPr marL="85725"/>
            <a:r>
              <a:rPr lang="en-GB" sz="1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JA Batty </a:t>
            </a:r>
            <a:r>
              <a:rPr lang="en-GB" sz="10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(Wellcome Trust Clinical PhD Fellow)</a:t>
            </a:r>
            <a:r>
              <a:rPr lang="en-GB" sz="1000" baseline="300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1, 2 </a:t>
            </a:r>
            <a:r>
              <a:rPr lang="en-GB" sz="10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&amp; </a:t>
            </a:r>
            <a:r>
              <a:rPr lang="en-GB" sz="1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 Hall</a:t>
            </a:r>
            <a:r>
              <a:rPr lang="en-GB" sz="10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(Associate Professor of Epidemiology)</a:t>
            </a:r>
            <a:r>
              <a:rPr lang="en-GB" sz="1000" baseline="300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1,2</a:t>
            </a:r>
          </a:p>
          <a:p>
            <a:pPr marL="85725"/>
            <a:r>
              <a:rPr lang="en-GB" sz="100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Affiliations:  </a:t>
            </a:r>
            <a:r>
              <a:rPr lang="en-GB" sz="1000" baseline="3000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GB" sz="100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Leeds Institute for Data Analytics, University of Leeds, Leeds, UK, </a:t>
            </a:r>
            <a:r>
              <a:rPr lang="en-GB" sz="1000" baseline="3000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Leeds Institute of Cardiovascular and Metabolic Medicine, University of Leeds, Leeds, UK</a:t>
            </a:r>
            <a:endParaRPr lang="en-GB" sz="1000" baseline="300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5C5F0F-0FEC-67FB-2306-7ADC0C61CCFF}"/>
              </a:ext>
            </a:extLst>
          </p:cNvPr>
          <p:cNvGrpSpPr/>
          <p:nvPr/>
        </p:nvGrpSpPr>
        <p:grpSpPr>
          <a:xfrm>
            <a:off x="4327427" y="5539697"/>
            <a:ext cx="4320000" cy="1076097"/>
            <a:chOff x="85724" y="1427250"/>
            <a:chExt cx="3558207" cy="10760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B41EDE-FAD9-DFAF-5B1A-485B6405C232}"/>
                </a:ext>
              </a:extLst>
            </p:cNvPr>
            <p:cNvSpPr/>
            <p:nvPr/>
          </p:nvSpPr>
          <p:spPr>
            <a:xfrm>
              <a:off x="85724" y="1685924"/>
              <a:ext cx="3558207" cy="817423"/>
            </a:xfrm>
            <a:prstGeom prst="rect">
              <a:avLst/>
            </a:prstGeom>
            <a:noFill/>
            <a:ln w="12700">
              <a:solidFill>
                <a:srgbClr val="3112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t" anchorCtr="0"/>
            <a:lstStyle/>
            <a:p>
              <a:pPr marL="90488" indent="-90488" defTabSz="180000">
                <a:buFont typeface="Wingdings" panose="05000000000000000000" pitchFamily="2" charset="2"/>
                <a:buChar char="§"/>
                <a:tabLst>
                  <a:tab pos="180000" algn="l"/>
                </a:tabLst>
              </a:pPr>
              <a:r>
                <a:rPr lang="en-GB" sz="900" dirty="0">
                  <a:solidFill>
                    <a:schemeClr val="tx1"/>
                  </a:solidFill>
                </a:rPr>
                <a:t>Installation:				</a:t>
              </a:r>
              <a:r>
                <a:rPr lang="en-GB" sz="800" dirty="0" err="1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ssc</a:t>
              </a:r>
              <a:r>
                <a:rPr lang="en-GB" sz="800" dirty="0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 install nmf </a:t>
              </a:r>
            </a:p>
            <a:p>
              <a:pPr marL="90488" indent="-90488" defTabSz="180000">
                <a:buFont typeface="Wingdings" panose="05000000000000000000" pitchFamily="2" charset="2"/>
                <a:buChar char="§"/>
                <a:tabLst>
                  <a:tab pos="180000" algn="l"/>
                </a:tabLst>
              </a:pPr>
              <a:r>
                <a:rPr lang="en-GB" sz="900" dirty="0">
                  <a:solidFill>
                    <a:schemeClr val="tx1"/>
                  </a:solidFill>
                </a:rPr>
                <a:t>Detailed help file:		</a:t>
              </a:r>
              <a:r>
                <a:rPr lang="en-GB" sz="800" dirty="0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help nmf</a:t>
              </a:r>
            </a:p>
            <a:p>
              <a:pPr marL="90488" indent="-90488" defTabSz="180000">
                <a:buFont typeface="Wingdings" panose="05000000000000000000" pitchFamily="2" charset="2"/>
                <a:buChar char="§"/>
                <a:tabLst>
                  <a:tab pos="180000" algn="l"/>
                </a:tabLst>
              </a:pPr>
              <a:r>
                <a:rPr lang="en-GB" sz="900" dirty="0">
                  <a:solidFill>
                    <a:schemeClr val="tx1"/>
                  </a:solidFill>
                  <a:cs typeface="Cascadia Code" panose="020B0609020000020004" pitchFamily="49" charset="0"/>
                </a:rPr>
                <a:t>Example syntax:	              	</a:t>
              </a:r>
              <a:r>
                <a:rPr lang="en-GB" sz="800" dirty="0" err="1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nmf</a:t>
              </a:r>
              <a:r>
                <a:rPr lang="en-GB" sz="800" dirty="0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 cols*, k(15) initial(</a:t>
              </a:r>
              <a:r>
                <a:rPr lang="en-GB" sz="800" dirty="0" err="1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randomu</a:t>
              </a:r>
              <a:r>
                <a:rPr lang="en-GB" sz="800" dirty="0">
                  <a:solidFill>
                    <a:schemeClr val="tx1"/>
                  </a:solidFill>
                  <a:latin typeface="Cascadia Code" panose="020B0609020000020004" pitchFamily="49" charset="0"/>
                  <a:cs typeface="Cascadia Code" panose="020B0609020000020004" pitchFamily="49" charset="0"/>
                </a:rPr>
                <a:t>) epoch(100) /// 										  stop(1.0e-4) loss(kl)</a:t>
              </a:r>
            </a:p>
            <a:p>
              <a:pPr marR="0" lvl="0" algn="l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80000" algn="l"/>
                </a:tabLst>
                <a:defRPr/>
              </a:pPr>
              <a:endParaRPr lang="en-GB" sz="400" dirty="0">
                <a:solidFill>
                  <a:schemeClr val="tx1"/>
                </a:solidFill>
              </a:endParaRPr>
            </a:p>
            <a:p>
              <a:pPr marL="90488" marR="0" lvl="0" indent="-90488" algn="l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>
                  <a:tab pos="180000" algn="l"/>
                </a:tabLst>
                <a:defRPr/>
              </a:pPr>
              <a:r>
                <a:rPr lang="en-GB" sz="900" dirty="0">
                  <a:solidFill>
                    <a:schemeClr val="tx1"/>
                  </a:solidFill>
                </a:rPr>
                <a:t>All examples / data:       	</a:t>
              </a:r>
              <a:r>
                <a:rPr lang="en-GB" sz="900" dirty="0">
                  <a:solidFill>
                    <a:schemeClr val="tx1"/>
                  </a:solidFill>
                  <a:hlinkClick r:id="rId2"/>
                </a:rPr>
                <a:t>https://github.com/jonathanbatty/stata-nmf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E9209A-2590-A365-8BD5-117AD775C5F6}"/>
                </a:ext>
              </a:extLst>
            </p:cNvPr>
            <p:cNvSpPr txBox="1"/>
            <p:nvPr/>
          </p:nvSpPr>
          <p:spPr>
            <a:xfrm>
              <a:off x="85724" y="1427250"/>
              <a:ext cx="3558206" cy="258675"/>
            </a:xfrm>
            <a:prstGeom prst="rect">
              <a:avLst/>
            </a:prstGeom>
            <a:solidFill>
              <a:srgbClr val="311246"/>
            </a:solidFill>
            <a:ln w="12700">
              <a:solidFill>
                <a:srgbClr val="311246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GB" sz="1200" cap="small" dirty="0">
                  <a:solidFill>
                    <a:schemeClr val="bg1"/>
                  </a:solidFill>
                </a:rPr>
                <a:t>Using NMF in Stata: quick start guide</a:t>
              </a:r>
            </a:p>
          </p:txBody>
        </p:sp>
      </p:grpSp>
      <p:grpSp>
        <p:nvGrpSpPr>
          <p:cNvPr id="1838" name="Group 1837">
            <a:extLst>
              <a:ext uri="{FF2B5EF4-FFF2-40B4-BE49-F238E27FC236}">
                <a16:creationId xmlns:a16="http://schemas.microsoft.com/office/drawing/2014/main" id="{BFAEC65A-E298-8113-AA73-445970BF51A2}"/>
              </a:ext>
            </a:extLst>
          </p:cNvPr>
          <p:cNvGrpSpPr/>
          <p:nvPr/>
        </p:nvGrpSpPr>
        <p:grpSpPr>
          <a:xfrm>
            <a:off x="8758654" y="5539697"/>
            <a:ext cx="3340757" cy="1076097"/>
            <a:chOff x="8758654" y="5572352"/>
            <a:chExt cx="3340757" cy="107609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D73AC83-8817-4A89-8480-261DA10F95AC}"/>
                </a:ext>
              </a:extLst>
            </p:cNvPr>
            <p:cNvGrpSpPr/>
            <p:nvPr/>
          </p:nvGrpSpPr>
          <p:grpSpPr>
            <a:xfrm>
              <a:off x="8758654" y="5572352"/>
              <a:ext cx="3340757" cy="1076097"/>
              <a:chOff x="1230515" y="1922549"/>
              <a:chExt cx="2265158" cy="107609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8ED788-D63D-7801-0312-73645FC8BB1C}"/>
                  </a:ext>
                </a:extLst>
              </p:cNvPr>
              <p:cNvSpPr/>
              <p:nvPr/>
            </p:nvSpPr>
            <p:spPr>
              <a:xfrm>
                <a:off x="1230515" y="2181223"/>
                <a:ext cx="2265158" cy="817423"/>
              </a:xfrm>
              <a:prstGeom prst="rect">
                <a:avLst/>
              </a:prstGeom>
              <a:noFill/>
              <a:ln w="12700">
                <a:solidFill>
                  <a:srgbClr val="3112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368000" rtlCol="0" anchor="t" anchorCtr="0"/>
              <a:lstStyle/>
              <a:p>
                <a:pPr defTabSz="180000">
                  <a:tabLst>
                    <a:tab pos="180000" algn="l"/>
                  </a:tabLst>
                </a:pPr>
                <a:r>
                  <a:rPr lang="en-GB" sz="800" dirty="0">
                    <a:solidFill>
                      <a:schemeClr val="tx1"/>
                    </a:solidFill>
                  </a:rPr>
                  <a:t>This project was funded by:</a:t>
                </a:r>
              </a:p>
              <a:p>
                <a:pPr marL="171450" indent="-171450" defTabSz="180000">
                  <a:buFont typeface="Wingdings" panose="05000000000000000000" pitchFamily="2" charset="2"/>
                  <a:buChar char="§"/>
                  <a:tabLst>
                    <a:tab pos="180000" algn="l"/>
                  </a:tabLst>
                </a:pPr>
                <a:r>
                  <a:rPr lang="en-GB" sz="800" dirty="0">
                    <a:solidFill>
                      <a:schemeClr val="tx1"/>
                    </a:solidFill>
                  </a:rPr>
                  <a:t>The AI for Science and Government Fund (via The Alan Turing Institute; TU/ASG /R-SPEH-114) </a:t>
                </a:r>
              </a:p>
              <a:p>
                <a:pPr marL="171450" indent="-171450" defTabSz="180000">
                  <a:buFont typeface="Wingdings" panose="05000000000000000000" pitchFamily="2" charset="2"/>
                  <a:buChar char="§"/>
                  <a:tabLst>
                    <a:tab pos="180000" algn="l"/>
                  </a:tabLst>
                </a:pPr>
                <a:r>
                  <a:rPr lang="en-GB" sz="800" dirty="0">
                    <a:solidFill>
                      <a:schemeClr val="tx1"/>
                    </a:solidFill>
                  </a:rPr>
                  <a:t>The Wellcome Trust (JB: 227498/Z/23/Z, MH: 206470/Z/17/Z).</a:t>
                </a:r>
              </a:p>
              <a:p>
                <a:pPr defTabSz="180000">
                  <a:tabLst>
                    <a:tab pos="180000" algn="l"/>
                  </a:tabLst>
                </a:pPr>
                <a:r>
                  <a:rPr lang="en-GB" sz="80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76BB15-9EC4-F782-1052-51EB8609EEA5}"/>
                  </a:ext>
                </a:extLst>
              </p:cNvPr>
              <p:cNvSpPr txBox="1"/>
              <p:nvPr/>
            </p:nvSpPr>
            <p:spPr>
              <a:xfrm>
                <a:off x="1230516" y="1922549"/>
                <a:ext cx="2265157" cy="258675"/>
              </a:xfrm>
              <a:prstGeom prst="rect">
                <a:avLst/>
              </a:prstGeom>
              <a:solidFill>
                <a:srgbClr val="311246"/>
              </a:solidFill>
              <a:ln w="12700">
                <a:solidFill>
                  <a:srgbClr val="311246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GB" sz="1200" cap="small" dirty="0">
                    <a:solidFill>
                      <a:schemeClr val="bg1"/>
                    </a:solidFill>
                  </a:rPr>
                  <a:t>Acknowledgements</a:t>
                </a:r>
              </a:p>
            </p:txBody>
          </p:sp>
        </p:grp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0217AD15-936C-2CE6-8BC3-7C3D75395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7367" y="6186789"/>
              <a:ext cx="452707" cy="430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C0CCB013-B931-3CF6-2405-1BA823FC9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0547" y="5915492"/>
              <a:ext cx="849790" cy="35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9" descr="LeedsUniWhite">
            <a:extLst>
              <a:ext uri="{FF2B5EF4-FFF2-40B4-BE49-F238E27FC236}">
                <a16:creationId xmlns:a16="http://schemas.microsoft.com/office/drawing/2014/main" id="{5018FA7E-8A41-A594-8B2B-01D240E9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05" y="295772"/>
            <a:ext cx="1709179" cy="4739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E31F25C4-5E16-33E7-51B0-33BCE10F2062}"/>
              </a:ext>
            </a:extLst>
          </p:cNvPr>
          <p:cNvGrpSpPr/>
          <p:nvPr/>
        </p:nvGrpSpPr>
        <p:grpSpPr>
          <a:xfrm>
            <a:off x="76199" y="1416751"/>
            <a:ext cx="4140000" cy="2814672"/>
            <a:chOff x="76199" y="1449406"/>
            <a:chExt cx="4140000" cy="28146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CFFB9F-B0D0-4510-8BFA-0A2371F478D8}"/>
                </a:ext>
              </a:extLst>
            </p:cNvPr>
            <p:cNvGrpSpPr/>
            <p:nvPr/>
          </p:nvGrpSpPr>
          <p:grpSpPr>
            <a:xfrm>
              <a:off x="76199" y="1449406"/>
              <a:ext cx="4140000" cy="2814672"/>
              <a:chOff x="85724" y="1427250"/>
              <a:chExt cx="3409949" cy="281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CCBCDB78-34AE-EF8D-95AF-D1E6201C39E9}"/>
                      </a:ext>
                    </a:extLst>
                  </p:cNvPr>
                  <p:cNvSpPr/>
                  <p:nvPr/>
                </p:nvSpPr>
                <p:spPr>
                  <a:xfrm>
                    <a:off x="85724" y="1685922"/>
                    <a:ext cx="3409949" cy="2556000"/>
                  </a:xfrm>
                  <a:prstGeom prst="rect">
                    <a:avLst/>
                  </a:prstGeom>
                  <a:noFill/>
                  <a:ln w="12700">
                    <a:solidFill>
                      <a:srgbClr val="31124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36000" rtlCol="0" anchor="t" anchorCtr="0"/>
                  <a:lstStyle/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r>
                      <a:rPr lang="en-GB" sz="900" dirty="0">
                        <a:solidFill>
                          <a:schemeClr val="tx1"/>
                        </a:solidFill>
                      </a:rPr>
                      <a:t>An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unsupervised machine learning approach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: used for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dimensionality reduction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 clustering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and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feature extraction.</a:t>
                    </a: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Decomposes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matrix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into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lower-rank matrices 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W and H, such that 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A</a:t>
                    </a:r>
                    <a:r>
                      <a:rPr lang="en-GB" sz="4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GB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en-GB" sz="5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 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WH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A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, 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W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and 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H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are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non-negative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 real numbers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. The desired rank (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k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) </a:t>
                    </a:r>
                    <a:r>
                      <a:rPr lang="en-GB" sz="8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&lt; min(m,</a:t>
                    </a:r>
                    <a:r>
                      <a:rPr lang="en-GB" sz="4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 </a:t>
                    </a:r>
                    <a:r>
                      <a:rPr lang="en-GB" sz="8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n)</a:t>
                    </a: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endParaRPr lang="en-GB" sz="900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r>
                      <a:rPr lang="en-GB" sz="900" dirty="0">
                        <a:solidFill>
                          <a:schemeClr val="tx1"/>
                        </a:solidFill>
                      </a:rPr>
                      <a:t>NMF has been applied in several contexts: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text mining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 recommendation systems, computer vision, signal processing 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and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 bioinformatics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.</a:t>
                    </a:r>
                    <a:endParaRPr lang="en-GB" sz="900" b="1" dirty="0">
                      <a:solidFill>
                        <a:schemeClr val="tx1"/>
                      </a:solidFill>
                    </a:endParaRP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It has not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entered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widespread use 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in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biostatistics 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or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 epidemiology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marL="90488" indent="-90488">
                      <a:buFont typeface="Wingdings" panose="05000000000000000000" pitchFamily="2" charset="2"/>
                      <a:buChar char="§"/>
                    </a:pPr>
                    <a:endParaRPr lang="en-GB" sz="9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CCBCDB78-34AE-EF8D-95AF-D1E6201C39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24" y="1685922"/>
                    <a:ext cx="3409949" cy="2556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50"/>
                    </a:stretch>
                  </a:blipFill>
                  <a:ln w="12700">
                    <a:solidFill>
                      <a:srgbClr val="311246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D7986F-7864-64CE-CD54-10FE17EF9AD4}"/>
                  </a:ext>
                </a:extLst>
              </p:cNvPr>
              <p:cNvSpPr txBox="1"/>
              <p:nvPr/>
            </p:nvSpPr>
            <p:spPr>
              <a:xfrm>
                <a:off x="85725" y="1427250"/>
                <a:ext cx="3409948" cy="258675"/>
              </a:xfrm>
              <a:prstGeom prst="rect">
                <a:avLst/>
              </a:prstGeom>
              <a:solidFill>
                <a:srgbClr val="311246"/>
              </a:solidFill>
              <a:ln w="12700">
                <a:solidFill>
                  <a:srgbClr val="311246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GB" sz="1200" cap="small" dirty="0">
                    <a:solidFill>
                      <a:schemeClr val="bg1"/>
                    </a:solidFill>
                  </a:rPr>
                  <a:t>Background and motivation: What is NMF?</a:t>
                </a:r>
              </a:p>
            </p:txBody>
          </p:sp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B6978488-6FD3-02AE-CB01-0B94D5172E03}"/>
                </a:ext>
              </a:extLst>
            </p:cNvPr>
            <p:cNvGrpSpPr/>
            <p:nvPr/>
          </p:nvGrpSpPr>
          <p:grpSpPr>
            <a:xfrm>
              <a:off x="568256" y="2359162"/>
              <a:ext cx="3232086" cy="1444419"/>
              <a:chOff x="150793" y="2222683"/>
              <a:chExt cx="3961664" cy="1770467"/>
            </a:xfrm>
          </p:grpSpPr>
          <p:grpSp>
            <p:nvGrpSpPr>
              <p:cNvPr id="1046" name="Group 1045">
                <a:extLst>
                  <a:ext uri="{FF2B5EF4-FFF2-40B4-BE49-F238E27FC236}">
                    <a16:creationId xmlns:a16="http://schemas.microsoft.com/office/drawing/2014/main" id="{E33BB529-63A3-56DE-0905-AF2E432A70C3}"/>
                  </a:ext>
                </a:extLst>
              </p:cNvPr>
              <p:cNvGrpSpPr/>
              <p:nvPr/>
            </p:nvGrpSpPr>
            <p:grpSpPr>
              <a:xfrm>
                <a:off x="150793" y="2222683"/>
                <a:ext cx="1237216" cy="1770467"/>
                <a:chOff x="203852" y="2222683"/>
                <a:chExt cx="1237216" cy="1770467"/>
              </a:xfrm>
            </p:grpSpPr>
            <p:sp>
              <p:nvSpPr>
                <p:cNvPr id="1032" name="Rectangle 1031">
                  <a:extLst>
                    <a:ext uri="{FF2B5EF4-FFF2-40B4-BE49-F238E27FC236}">
                      <a16:creationId xmlns:a16="http://schemas.microsoft.com/office/drawing/2014/main" id="{2A9DFC19-5763-B827-A7C3-7CB53A2A09B0}"/>
                    </a:ext>
                  </a:extLst>
                </p:cNvPr>
                <p:cNvSpPr/>
                <p:nvPr/>
              </p:nvSpPr>
              <p:spPr>
                <a:xfrm>
                  <a:off x="367817" y="2564269"/>
                  <a:ext cx="1073251" cy="1238887"/>
                </a:xfrm>
                <a:prstGeom prst="rect">
                  <a:avLst/>
                </a:prstGeom>
                <a:solidFill>
                  <a:srgbClr val="C00000">
                    <a:alpha val="43137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09025703-2C30-5706-C204-822EFEC72C2F}"/>
                    </a:ext>
                  </a:extLst>
                </p:cNvPr>
                <p:cNvSpPr txBox="1"/>
                <p:nvPr/>
              </p:nvSpPr>
              <p:spPr>
                <a:xfrm>
                  <a:off x="203852" y="3099073"/>
                  <a:ext cx="133609" cy="1886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/>
                    <a:t>m</a:t>
                  </a:r>
                </a:p>
              </p:txBody>
            </p:sp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D39D66FC-850A-A30B-318D-1A523DAFC1EF}"/>
                    </a:ext>
                  </a:extLst>
                </p:cNvPr>
                <p:cNvSpPr txBox="1"/>
                <p:nvPr/>
              </p:nvSpPr>
              <p:spPr>
                <a:xfrm>
                  <a:off x="865167" y="3804525"/>
                  <a:ext cx="86453" cy="1886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/>
                    <a:t>n</a:t>
                  </a:r>
                </a:p>
              </p:txBody>
            </p:sp>
            <p:sp>
              <p:nvSpPr>
                <p:cNvPr id="1035" name="TextBox 1034">
                  <a:extLst>
                    <a:ext uri="{FF2B5EF4-FFF2-40B4-BE49-F238E27FC236}">
                      <a16:creationId xmlns:a16="http://schemas.microsoft.com/office/drawing/2014/main" id="{3F9D9B3C-E068-BE43-D805-8F02DDBA8398}"/>
                    </a:ext>
                  </a:extLst>
                </p:cNvPr>
                <p:cNvSpPr txBox="1"/>
                <p:nvPr/>
              </p:nvSpPr>
              <p:spPr>
                <a:xfrm>
                  <a:off x="426820" y="2222683"/>
                  <a:ext cx="955245" cy="3018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800" b="1" dirty="0"/>
                    <a:t>Original matrix </a:t>
                  </a:r>
                  <a:r>
                    <a:rPr lang="en-GB" sz="800" dirty="0"/>
                    <a:t>(A)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7" name="TextBox 1036">
                    <a:extLst>
                      <a:ext uri="{FF2B5EF4-FFF2-40B4-BE49-F238E27FC236}">
                        <a16:creationId xmlns:a16="http://schemas.microsoft.com/office/drawing/2014/main" id="{AA746675-C97F-E72F-E655-C15F6214A305}"/>
                      </a:ext>
                    </a:extLst>
                  </p:cNvPr>
                  <p:cNvSpPr txBox="1"/>
                  <p:nvPr/>
                </p:nvSpPr>
                <p:spPr>
                  <a:xfrm>
                    <a:off x="1550142" y="3029823"/>
                    <a:ext cx="180766" cy="3018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i="0" smtClean="0">
                              <a:latin typeface="+mj-lt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en-GB" sz="16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37" name="TextBox 1036">
                    <a:extLst>
                      <a:ext uri="{FF2B5EF4-FFF2-40B4-BE49-F238E27FC236}">
                        <a16:creationId xmlns:a16="http://schemas.microsoft.com/office/drawing/2014/main" id="{AA746675-C97F-E72F-E655-C15F6214A3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0142" y="3029823"/>
                    <a:ext cx="180766" cy="3018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4000" r="-20000"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51" name="Group 1050">
                <a:extLst>
                  <a:ext uri="{FF2B5EF4-FFF2-40B4-BE49-F238E27FC236}">
                    <a16:creationId xmlns:a16="http://schemas.microsoft.com/office/drawing/2014/main" id="{697A5ECB-37F6-65F6-CD0A-F92DF4E5AD6C}"/>
                  </a:ext>
                </a:extLst>
              </p:cNvPr>
              <p:cNvGrpSpPr/>
              <p:nvPr/>
            </p:nvGrpSpPr>
            <p:grpSpPr>
              <a:xfrm>
                <a:off x="1811153" y="2222683"/>
                <a:ext cx="862570" cy="1770467"/>
                <a:chOff x="1811153" y="2222683"/>
                <a:chExt cx="862570" cy="1770467"/>
              </a:xfrm>
            </p:grpSpPr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E99E6F3B-ACAA-D298-4113-D77AC1EF8CD0}"/>
                    </a:ext>
                  </a:extLst>
                </p:cNvPr>
                <p:cNvSpPr txBox="1"/>
                <p:nvPr/>
              </p:nvSpPr>
              <p:spPr>
                <a:xfrm>
                  <a:off x="1811153" y="2222683"/>
                  <a:ext cx="862570" cy="3018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GB" sz="800" b="1" dirty="0"/>
                    <a:t>Feature matrix </a:t>
                  </a:r>
                </a:p>
                <a:p>
                  <a:pPr algn="ctr"/>
                  <a:r>
                    <a:rPr lang="en-GB" sz="800" dirty="0"/>
                    <a:t>(W)</a:t>
                  </a:r>
                </a:p>
              </p:txBody>
            </p:sp>
            <p:sp>
              <p:nvSpPr>
                <p:cNvPr id="1038" name="Rectangle 1037">
                  <a:extLst>
                    <a:ext uri="{FF2B5EF4-FFF2-40B4-BE49-F238E27FC236}">
                      <a16:creationId xmlns:a16="http://schemas.microsoft.com/office/drawing/2014/main" id="{C5E29936-DBE9-ED8A-3DEC-CB243DE77864}"/>
                    </a:ext>
                  </a:extLst>
                </p:cNvPr>
                <p:cNvSpPr/>
                <p:nvPr/>
              </p:nvSpPr>
              <p:spPr>
                <a:xfrm>
                  <a:off x="2058754" y="2564269"/>
                  <a:ext cx="367368" cy="1238887"/>
                </a:xfrm>
                <a:prstGeom prst="rect">
                  <a:avLst/>
                </a:prstGeom>
                <a:solidFill>
                  <a:srgbClr val="00B050">
                    <a:alpha val="43137"/>
                  </a:srgb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040" name="TextBox 1039">
                  <a:extLst>
                    <a:ext uri="{FF2B5EF4-FFF2-40B4-BE49-F238E27FC236}">
                      <a16:creationId xmlns:a16="http://schemas.microsoft.com/office/drawing/2014/main" id="{DB8217AA-694E-D285-43DB-C0C7199255B0}"/>
                    </a:ext>
                  </a:extLst>
                </p:cNvPr>
                <p:cNvSpPr txBox="1"/>
                <p:nvPr/>
              </p:nvSpPr>
              <p:spPr>
                <a:xfrm>
                  <a:off x="1892583" y="3099073"/>
                  <a:ext cx="133610" cy="1886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/>
                    <a:t>m</a:t>
                  </a:r>
                </a:p>
              </p:txBody>
            </p:sp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8EFA77E2-DC00-77C7-5BF2-A7D8F23CF862}"/>
                    </a:ext>
                  </a:extLst>
                </p:cNvPr>
                <p:cNvSpPr txBox="1"/>
                <p:nvPr/>
              </p:nvSpPr>
              <p:spPr>
                <a:xfrm>
                  <a:off x="2203165" y="3804525"/>
                  <a:ext cx="76630" cy="1886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/>
                    <a:t>k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16130593-22FE-C0A5-FA93-DADEF2212CA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0959" y="3060603"/>
                    <a:ext cx="172906" cy="2263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GB" sz="12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16130593-22FE-C0A5-FA93-DADEF2212C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0959" y="3060603"/>
                    <a:ext cx="172906" cy="22635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0833" r="-16667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0FDDD387-F248-4376-02F6-7AAA91D30FE5}"/>
                  </a:ext>
                </a:extLst>
              </p:cNvPr>
              <p:cNvGrpSpPr/>
              <p:nvPr/>
            </p:nvGrpSpPr>
            <p:grpSpPr>
              <a:xfrm>
                <a:off x="2923328" y="2677512"/>
                <a:ext cx="1189129" cy="910055"/>
                <a:chOff x="2923328" y="2677512"/>
                <a:chExt cx="1189129" cy="910055"/>
              </a:xfrm>
            </p:grpSpPr>
            <p:sp>
              <p:nvSpPr>
                <p:cNvPr id="1042" name="TextBox 1041">
                  <a:extLst>
                    <a:ext uri="{FF2B5EF4-FFF2-40B4-BE49-F238E27FC236}">
                      <a16:creationId xmlns:a16="http://schemas.microsoft.com/office/drawing/2014/main" id="{3553AAC6-E5D0-F40C-EA5A-263FB5D2B47C}"/>
                    </a:ext>
                  </a:extLst>
                </p:cNvPr>
                <p:cNvSpPr txBox="1"/>
                <p:nvPr/>
              </p:nvSpPr>
              <p:spPr>
                <a:xfrm>
                  <a:off x="3046303" y="2677512"/>
                  <a:ext cx="1059053" cy="3018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GB" sz="800" b="1" dirty="0"/>
                    <a:t>Coefficient matrix </a:t>
                  </a:r>
                </a:p>
                <a:p>
                  <a:pPr algn="ctr"/>
                  <a:r>
                    <a:rPr lang="en-GB" sz="800" dirty="0"/>
                    <a:t>(H)</a:t>
                  </a:r>
                </a:p>
              </p:txBody>
            </p:sp>
            <p:sp>
              <p:nvSpPr>
                <p:cNvPr id="1048" name="Rectangle 1047">
                  <a:extLst>
                    <a:ext uri="{FF2B5EF4-FFF2-40B4-BE49-F238E27FC236}">
                      <a16:creationId xmlns:a16="http://schemas.microsoft.com/office/drawing/2014/main" id="{23B4FFBA-9224-EA84-B490-ACD2FA7021D9}"/>
                    </a:ext>
                  </a:extLst>
                </p:cNvPr>
                <p:cNvSpPr/>
                <p:nvPr/>
              </p:nvSpPr>
              <p:spPr>
                <a:xfrm>
                  <a:off x="3039206" y="3008760"/>
                  <a:ext cx="1073251" cy="374156"/>
                </a:xfrm>
                <a:prstGeom prst="rect">
                  <a:avLst/>
                </a:prstGeom>
                <a:solidFill>
                  <a:srgbClr val="0070C0">
                    <a:alpha val="43137"/>
                  </a:srgb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/>
                </a:p>
              </p:txBody>
            </p:sp>
            <p:sp>
              <p:nvSpPr>
                <p:cNvPr id="1049" name="TextBox 1048">
                  <a:extLst>
                    <a:ext uri="{FF2B5EF4-FFF2-40B4-BE49-F238E27FC236}">
                      <a16:creationId xmlns:a16="http://schemas.microsoft.com/office/drawing/2014/main" id="{E4947013-AA96-43B5-A78E-63C0AA407192}"/>
                    </a:ext>
                  </a:extLst>
                </p:cNvPr>
                <p:cNvSpPr txBox="1"/>
                <p:nvPr/>
              </p:nvSpPr>
              <p:spPr>
                <a:xfrm>
                  <a:off x="2923328" y="3099073"/>
                  <a:ext cx="76630" cy="1886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/>
                    <a:t>k</a:t>
                  </a:r>
                </a:p>
              </p:txBody>
            </p:sp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DBDE1AC7-CF40-F0A9-9E6E-60035F944C14}"/>
                    </a:ext>
                  </a:extLst>
                </p:cNvPr>
                <p:cNvSpPr txBox="1"/>
                <p:nvPr/>
              </p:nvSpPr>
              <p:spPr>
                <a:xfrm>
                  <a:off x="3541366" y="3398942"/>
                  <a:ext cx="86453" cy="1886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1000" dirty="0"/>
                    <a:t>n</a:t>
                  </a:r>
                </a:p>
              </p:txBody>
            </p:sp>
          </p:grpSp>
        </p:grpSp>
      </p:grpSp>
      <p:grpSp>
        <p:nvGrpSpPr>
          <p:cNvPr id="1837" name="Group 1836">
            <a:extLst>
              <a:ext uri="{FF2B5EF4-FFF2-40B4-BE49-F238E27FC236}">
                <a16:creationId xmlns:a16="http://schemas.microsoft.com/office/drawing/2014/main" id="{D684E6E3-85D2-3B72-3E77-272622A4CB49}"/>
              </a:ext>
            </a:extLst>
          </p:cNvPr>
          <p:cNvGrpSpPr/>
          <p:nvPr/>
        </p:nvGrpSpPr>
        <p:grpSpPr>
          <a:xfrm>
            <a:off x="76199" y="4309872"/>
            <a:ext cx="4140000" cy="2305922"/>
            <a:chOff x="76199" y="4342527"/>
            <a:chExt cx="4140000" cy="230592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FB3A2E9-6FBB-AAB8-A94B-2FDAE793658F}"/>
                </a:ext>
              </a:extLst>
            </p:cNvPr>
            <p:cNvGrpSpPr/>
            <p:nvPr/>
          </p:nvGrpSpPr>
          <p:grpSpPr>
            <a:xfrm>
              <a:off x="76199" y="4342527"/>
              <a:ext cx="4140000" cy="2305922"/>
              <a:chOff x="85724" y="2008396"/>
              <a:chExt cx="3409949" cy="23059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8D0A0F05-FC4E-9D9F-0B8F-2C9C7B283EA8}"/>
                      </a:ext>
                    </a:extLst>
                  </p:cNvPr>
                  <p:cNvSpPr/>
                  <p:nvPr/>
                </p:nvSpPr>
                <p:spPr>
                  <a:xfrm>
                    <a:off x="85724" y="2267070"/>
                    <a:ext cx="3409949" cy="2047248"/>
                  </a:xfrm>
                  <a:prstGeom prst="rect">
                    <a:avLst/>
                  </a:prstGeom>
                  <a:noFill/>
                  <a:ln w="12700">
                    <a:solidFill>
                      <a:srgbClr val="31124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36000" rtlCol="0" anchor="t" anchorCtr="0"/>
                  <a:lstStyle/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dirty="0">
                        <a:solidFill>
                          <a:schemeClr val="tx1"/>
                        </a:solidFill>
                      </a:rPr>
                      <a:t>NMF is an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NP-hard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problem; in general,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no exact solution exists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dirty="0">
                        <a:solidFill>
                          <a:schemeClr val="tx1"/>
                        </a:solidFill>
                      </a:rPr>
                      <a:t>Matrices 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W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and 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rPr>
                      <a:t>H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are initialised with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random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or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calculated 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(SVD) values, </a:t>
                    </a:r>
                    <a14:m>
                      <m:oMath xmlns:m="http://schemas.openxmlformats.org/officeDocument/2006/math">
                        <m:r>
                          <a:rPr lang="en-GB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GB" sz="9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These values are updated using </a:t>
                    </a:r>
                    <a:r>
                      <a:rPr lang="en-GB" sz="900" b="1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multiplicative update rules 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first reported by </a:t>
                    </a:r>
                    <a:r>
                      <a:rPr lang="en-GB" sz="900" dirty="0" err="1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Paatero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and Tapper[1] and popularised by Lee and Seung[2, 3]. </a:t>
                    </a: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endParaRPr lang="en-GB" sz="900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defTabSz="180000">
                      <a:tabLst>
                        <a:tab pos="180000" algn="l"/>
                      </a:tabLst>
                    </a:pPr>
                    <a:endParaRPr lang="en-GB" sz="900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defTabSz="180000">
                      <a:tabLst>
                        <a:tab pos="180000" algn="l"/>
                      </a:tabLst>
                    </a:pPr>
                    <a:endParaRPr lang="en-GB" sz="9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defTabSz="180000">
                      <a:tabLst>
                        <a:tab pos="180000" algn="l"/>
                      </a:tabLst>
                    </a:pPr>
                    <a:endParaRPr lang="en-GB" sz="300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b="1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Optimisation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is performed by</a:t>
                    </a:r>
                    <a:r>
                      <a:rPr lang="en-GB" sz="900" b="1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sz="900" b="1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minimising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||A</a:t>
                    </a:r>
                    <a:r>
                      <a:rPr lang="en-GB" sz="400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 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-</a:t>
                    </a:r>
                    <a:r>
                      <a:rPr lang="en-GB" sz="400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 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WH||</a:t>
                    </a:r>
                    <a:r>
                      <a:rPr lang="en-GB" sz="900" dirty="0">
                        <a:solidFill>
                          <a:schemeClr val="tx1"/>
                        </a:solidFill>
                        <a:effectLst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.</a:t>
                    </a: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  </a:t>
                    </a:r>
                    <a:r>
                      <a:rPr lang="en-GB" sz="900" b="1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3 options for loss functions</a:t>
                    </a: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: (1) Frobenius (Euclidean), (2) Kullback-Leibler, and (3) </a:t>
                    </a:r>
                    <a:r>
                      <a:rPr lang="en-GB" sz="9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Itakura</a:t>
                    </a: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-Saito</a:t>
                    </a:r>
                    <a:r>
                      <a:rPr lang="en-GB" sz="90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Cascadia Code" panose="020B0609020000020004" pitchFamily="49" charset="0"/>
                      </a:rPr>
                      <a:t>[4].</a:t>
                    </a:r>
                    <a:endParaRPr lang="en-GB" sz="9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b="1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Multiple iterations </a:t>
                    </a: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are performed until </a:t>
                    </a:r>
                    <a:r>
                      <a:rPr lang="en-GB" sz="900" b="1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convergence </a:t>
                    </a: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(or a fixed no. epochs).</a:t>
                    </a: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b="1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Missing values </a:t>
                    </a: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are permitted in </a:t>
                    </a:r>
                    <a14:m>
                      <m:oMath xmlns:m="http://schemas.openxmlformats.org/officeDocument/2006/math">
                        <m:r>
                          <a:rPr lang="en-GB" sz="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a14:m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marL="90488" indent="-90488" defTabSz="180000">
                      <a:buFont typeface="Wingdings" panose="05000000000000000000" pitchFamily="2" charset="2"/>
                      <a:buChar char="§"/>
                      <a:tabLst>
                        <a:tab pos="180000" algn="l"/>
                      </a:tabLst>
                    </a:pPr>
                    <a:r>
                      <a:rPr lang="en-GB" sz="9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NMF algorithm implemented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using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Mata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for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speed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 and </a:t>
                    </a:r>
                    <a:r>
                      <a:rPr lang="en-GB" sz="900" b="1" dirty="0">
                        <a:solidFill>
                          <a:schemeClr val="tx1"/>
                        </a:solidFill>
                      </a:rPr>
                      <a:t>stability</a:t>
                    </a:r>
                    <a:r>
                      <a:rPr lang="en-GB" sz="90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 defTabSz="180000">
                      <a:tabLst>
                        <a:tab pos="180000" algn="l"/>
                      </a:tabLst>
                    </a:pPr>
                    <a:endParaRPr lang="en-GB" sz="2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defTabSz="180000">
                      <a:tabLst>
                        <a:tab pos="180000" algn="l"/>
                      </a:tabLst>
                    </a:pPr>
                    <a:r>
                      <a:rPr lang="en-GB" sz="750" dirty="0">
                        <a:solidFill>
                          <a:schemeClr val="tx1"/>
                        </a:solidFill>
                      </a:rPr>
                      <a:t>[1]	</a:t>
                    </a:r>
                    <a:r>
                      <a:rPr lang="en-GB" sz="750" dirty="0" err="1">
                        <a:solidFill>
                          <a:schemeClr val="tx1"/>
                        </a:solidFill>
                      </a:rPr>
                      <a:t>Paatero</a:t>
                    </a:r>
                    <a:r>
                      <a:rPr lang="en-GB" sz="750" dirty="0">
                        <a:solidFill>
                          <a:schemeClr val="tx1"/>
                        </a:solidFill>
                      </a:rPr>
                      <a:t>, P &amp; Tapper U, </a:t>
                    </a:r>
                    <a:r>
                      <a:rPr lang="en-GB" sz="750" dirty="0" err="1">
                        <a:solidFill>
                          <a:schemeClr val="tx1"/>
                        </a:solidFill>
                      </a:rPr>
                      <a:t>Environmetrics</a:t>
                    </a:r>
                    <a:r>
                      <a:rPr lang="en-GB" sz="750" dirty="0">
                        <a:solidFill>
                          <a:schemeClr val="tx1"/>
                        </a:solidFill>
                      </a:rPr>
                      <a:t> (1994).      [2]	Lee, D. &amp; Seung, H, Nature (1999).</a:t>
                    </a:r>
                  </a:p>
                  <a:p>
                    <a:pPr defTabSz="180000">
                      <a:tabLst>
                        <a:tab pos="180000" algn="l"/>
                      </a:tabLst>
                    </a:pPr>
                    <a:r>
                      <a:rPr lang="en-GB" sz="750" dirty="0">
                        <a:solidFill>
                          <a:schemeClr val="tx1"/>
                        </a:solidFill>
                      </a:rPr>
                      <a:t>[3] 	Lee, D. &amp; Seung, H, </a:t>
                    </a:r>
                    <a:r>
                      <a:rPr lang="en-GB" sz="750" dirty="0" err="1">
                        <a:solidFill>
                          <a:schemeClr val="tx1"/>
                        </a:solidFill>
                      </a:rPr>
                      <a:t>NeurIPS</a:t>
                    </a:r>
                    <a:r>
                      <a:rPr lang="en-GB" sz="750" dirty="0">
                        <a:solidFill>
                          <a:schemeClr val="tx1"/>
                        </a:solidFill>
                      </a:rPr>
                      <a:t> (2000).			[4]	</a:t>
                    </a:r>
                    <a:r>
                      <a:rPr lang="en-GB" sz="750" dirty="0" err="1">
                        <a:solidFill>
                          <a:schemeClr val="tx1"/>
                        </a:solidFill>
                      </a:rPr>
                      <a:t>Févotte</a:t>
                    </a:r>
                    <a:r>
                      <a:rPr lang="en-GB" sz="750" dirty="0">
                        <a:solidFill>
                          <a:schemeClr val="tx1"/>
                        </a:solidFill>
                      </a:rPr>
                      <a:t> &amp; </a:t>
                    </a:r>
                    <a:r>
                      <a:rPr lang="en-GB" sz="750" dirty="0" err="1">
                        <a:solidFill>
                          <a:schemeClr val="tx1"/>
                        </a:solidFill>
                      </a:rPr>
                      <a:t>Idier</a:t>
                    </a:r>
                    <a:r>
                      <a:rPr lang="en-GB" sz="750" dirty="0">
                        <a:solidFill>
                          <a:schemeClr val="tx1"/>
                        </a:solidFill>
                      </a:rPr>
                      <a:t>, Neural </a:t>
                    </a:r>
                    <a:r>
                      <a:rPr lang="en-GB" sz="750" dirty="0" err="1">
                        <a:solidFill>
                          <a:schemeClr val="tx1"/>
                        </a:solidFill>
                      </a:rPr>
                      <a:t>Comput</a:t>
                    </a:r>
                    <a:r>
                      <a:rPr lang="en-GB" sz="750" dirty="0">
                        <a:solidFill>
                          <a:schemeClr val="tx1"/>
                        </a:solidFill>
                      </a:rPr>
                      <a:t>. (2011).</a:t>
                    </a:r>
                    <a:endParaRPr lang="en-GB" sz="9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8D0A0F05-FC4E-9D9F-0B8F-2C9C7B283E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24" y="2267070"/>
                    <a:ext cx="3409949" cy="204724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92"/>
                    </a:stretch>
                  </a:blipFill>
                  <a:ln w="12700">
                    <a:solidFill>
                      <a:srgbClr val="311246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645D16A-01BE-A486-2010-6B031D9928B0}"/>
                  </a:ext>
                </a:extLst>
              </p:cNvPr>
              <p:cNvSpPr txBox="1"/>
              <p:nvPr/>
            </p:nvSpPr>
            <p:spPr>
              <a:xfrm>
                <a:off x="85725" y="2008396"/>
                <a:ext cx="3409948" cy="258675"/>
              </a:xfrm>
              <a:prstGeom prst="rect">
                <a:avLst/>
              </a:prstGeom>
              <a:solidFill>
                <a:srgbClr val="311246"/>
              </a:solidFill>
              <a:ln w="12700">
                <a:solidFill>
                  <a:srgbClr val="311246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GB" sz="1200" cap="small" dirty="0">
                    <a:solidFill>
                      <a:schemeClr val="bg1"/>
                    </a:solidFill>
                  </a:rPr>
                  <a:t>Implementation: how does nmf work?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32D9622-0FDB-0CC8-4B61-E15C6C25723F}"/>
                    </a:ext>
                  </a:extLst>
                </p:cNvPr>
                <p:cNvSpPr txBox="1"/>
                <p:nvPr/>
              </p:nvSpPr>
              <p:spPr>
                <a:xfrm>
                  <a:off x="794502" y="5193168"/>
                  <a:ext cx="1143790" cy="422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85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GB" sz="85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←</m:t>
                        </m:r>
                        <m:r>
                          <a:rPr lang="en-GB" sz="85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GB" sz="85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∘</m:t>
                        </m:r>
                        <m:f>
                          <m:fPr>
                            <m:ctrlPr>
                              <a:rPr lang="en-GB" sz="85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num>
                              <m:den>
                                <m: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𝑊𝐻</m:t>
                                </m:r>
                              </m:den>
                            </m:f>
                            <m:r>
                              <a:rPr lang="en-GB" sz="85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GB" sz="85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850" dirty="0"/>
                </a:p>
              </p:txBody>
            </p:sp>
          </mc:Choice>
          <mc:Fallback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32D9622-0FDB-0CC8-4B61-E15C6C257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02" y="5193168"/>
                  <a:ext cx="1143790" cy="4224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0" name="TextBox 1059">
                  <a:extLst>
                    <a:ext uri="{FF2B5EF4-FFF2-40B4-BE49-F238E27FC236}">
                      <a16:creationId xmlns:a16="http://schemas.microsoft.com/office/drawing/2014/main" id="{535D28F3-82F1-7375-3CC0-4D0A21C9796D}"/>
                    </a:ext>
                  </a:extLst>
                </p:cNvPr>
                <p:cNvSpPr txBox="1"/>
                <p:nvPr/>
              </p:nvSpPr>
              <p:spPr>
                <a:xfrm>
                  <a:off x="2049521" y="5193168"/>
                  <a:ext cx="1143790" cy="421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8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GB" sz="8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←</m:t>
                        </m:r>
                        <m:r>
                          <a:rPr lang="en-GB" sz="8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GB" sz="8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∘</m:t>
                        </m:r>
                        <m:f>
                          <m:fPr>
                            <m:ctrlPr>
                              <a:rPr lang="en-GB" sz="85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num>
                              <m:den>
                                <m: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𝑊𝐻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sz="85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GB" sz="850" i="1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850" dirty="0"/>
                </a:p>
              </p:txBody>
            </p:sp>
          </mc:Choice>
          <mc:Fallback>
            <p:sp>
              <p:nvSpPr>
                <p:cNvPr id="1060" name="TextBox 1059">
                  <a:extLst>
                    <a:ext uri="{FF2B5EF4-FFF2-40B4-BE49-F238E27FC236}">
                      <a16:creationId xmlns:a16="http://schemas.microsoft.com/office/drawing/2014/main" id="{535D28F3-82F1-7375-3CC0-4D0A21C97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521" y="5193168"/>
                  <a:ext cx="1143790" cy="42178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61FABB-15DD-52BA-0F26-66213E47F863}"/>
              </a:ext>
            </a:extLst>
          </p:cNvPr>
          <p:cNvGrpSpPr/>
          <p:nvPr/>
        </p:nvGrpSpPr>
        <p:grpSpPr>
          <a:xfrm>
            <a:off x="4340926" y="1681491"/>
            <a:ext cx="3833519" cy="1736662"/>
            <a:chOff x="4340926" y="1681491"/>
            <a:chExt cx="3833519" cy="1736662"/>
          </a:xfrm>
        </p:grpSpPr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B1D26567-BF39-562F-C16D-7A22526B6C3C}"/>
                </a:ext>
              </a:extLst>
            </p:cNvPr>
            <p:cNvGrpSpPr/>
            <p:nvPr/>
          </p:nvGrpSpPr>
          <p:grpSpPr>
            <a:xfrm>
              <a:off x="4400550" y="1681491"/>
              <a:ext cx="3657980" cy="369332"/>
              <a:chOff x="4400550" y="1714146"/>
              <a:chExt cx="3657980" cy="369332"/>
            </a:xfrm>
          </p:grpSpPr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D0CAD8E2-6685-79D3-0A9F-BEA226A62E6C}"/>
                  </a:ext>
                </a:extLst>
              </p:cNvPr>
              <p:cNvSpPr/>
              <p:nvPr/>
            </p:nvSpPr>
            <p:spPr>
              <a:xfrm>
                <a:off x="4400550" y="1799538"/>
                <a:ext cx="198549" cy="198549"/>
              </a:xfrm>
              <a:prstGeom prst="ellipse">
                <a:avLst/>
              </a:prstGeom>
              <a:solidFill>
                <a:srgbClr val="31124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dirty="0"/>
                  <a:t>1</a:t>
                </a:r>
              </a:p>
            </p:txBody>
          </p:sp>
          <p:sp>
            <p:nvSpPr>
              <p:cNvPr id="1054" name="TextBox 1053">
                <a:extLst>
                  <a:ext uri="{FF2B5EF4-FFF2-40B4-BE49-F238E27FC236}">
                    <a16:creationId xmlns:a16="http://schemas.microsoft.com/office/drawing/2014/main" id="{C968A65D-C2A5-A0B3-D8BB-0BA3097DF50E}"/>
                  </a:ext>
                </a:extLst>
              </p:cNvPr>
              <p:cNvSpPr txBox="1"/>
              <p:nvPr/>
            </p:nvSpPr>
            <p:spPr>
              <a:xfrm>
                <a:off x="4553330" y="1714146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/>
                  <a:t>Identification of metagenes from gene expression data </a:t>
                </a:r>
                <a:r>
                  <a:rPr lang="en-GB" sz="900" dirty="0"/>
                  <a:t>(metagenes.do; </a:t>
                </a:r>
                <a:r>
                  <a:rPr lang="en-GB" sz="900" dirty="0" err="1"/>
                  <a:t>nsclc.dta</a:t>
                </a:r>
                <a:r>
                  <a:rPr lang="en-GB" sz="900" dirty="0"/>
                  <a:t>) 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GB" sz="900" dirty="0">
                    <a:latin typeface="+mj-lt"/>
                    <a:cs typeface="Arial" panose="020B0604020202020204" pitchFamily="34" charset="0"/>
                  </a:rPr>
                  <a:t> reduction of 200 genes to 5 ‘metagenes’</a:t>
                </a:r>
                <a:endParaRPr lang="en-GB" sz="900" dirty="0">
                  <a:latin typeface="+mj-lt"/>
                </a:endParaRPr>
              </a:p>
            </p:txBody>
          </p:sp>
        </p:grpSp>
        <p:pic>
          <p:nvPicPr>
            <p:cNvPr id="1066" name="Picture 1065">
              <a:extLst>
                <a:ext uri="{FF2B5EF4-FFF2-40B4-BE49-F238E27FC236}">
                  <a16:creationId xmlns:a16="http://schemas.microsoft.com/office/drawing/2014/main" id="{44B60968-60B2-04B4-3153-88426D27D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61593" y="2266534"/>
              <a:ext cx="950919" cy="9509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CDDA7242-ABE1-CB15-45DE-EC516A901AD5}"/>
                    </a:ext>
                  </a:extLst>
                </p:cNvPr>
                <p:cNvSpPr txBox="1"/>
                <p:nvPr/>
              </p:nvSpPr>
              <p:spPr>
                <a:xfrm>
                  <a:off x="4340926" y="2035811"/>
                  <a:ext cx="1754076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/>
                    <a:t>Lung cancer</a:t>
                  </a:r>
                </a:p>
                <a:p>
                  <a:pPr algn="ctr"/>
                  <a:r>
                    <a:rPr lang="en-GB" sz="800" dirty="0"/>
                    <a:t> gene expression data (</a:t>
                  </a:r>
                  <a14:m>
                    <m:oMath xmlns:m="http://schemas.openxmlformats.org/officeDocument/2006/math">
                      <m:r>
                        <a:rPr lang="en-GB" sz="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800" dirty="0"/>
                    <a:t>)</a:t>
                  </a: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CDDA7242-ABE1-CB15-45DE-EC516A901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926" y="2035811"/>
                  <a:ext cx="1754076" cy="246221"/>
                </a:xfrm>
                <a:prstGeom prst="rect">
                  <a:avLst/>
                </a:prstGeom>
                <a:blipFill>
                  <a:blip r:embed="rId13"/>
                  <a:stretch>
                    <a:fillRect t="-15000"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DCE4D423-A14D-6678-1674-A22FE74A4992}"/>
                </a:ext>
              </a:extLst>
            </p:cNvPr>
            <p:cNvSpPr txBox="1"/>
            <p:nvPr/>
          </p:nvSpPr>
          <p:spPr>
            <a:xfrm>
              <a:off x="4372951" y="2628171"/>
              <a:ext cx="38856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/>
                <a:t>Genes,</a:t>
              </a:r>
            </a:p>
            <a:p>
              <a:pPr algn="r"/>
              <a:r>
                <a:rPr lang="en-GB" sz="800" dirty="0"/>
                <a:t>m = 200</a:t>
              </a:r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BFE16635-2276-7C4B-596C-CA04780861DA}"/>
                </a:ext>
              </a:extLst>
            </p:cNvPr>
            <p:cNvSpPr txBox="1"/>
            <p:nvPr/>
          </p:nvSpPr>
          <p:spPr>
            <a:xfrm>
              <a:off x="4880952" y="3171932"/>
              <a:ext cx="67402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Samples, </a:t>
              </a:r>
            </a:p>
            <a:p>
              <a:pPr algn="ctr"/>
              <a:r>
                <a:rPr lang="en-GB" sz="800" dirty="0"/>
                <a:t>n = 100</a:t>
              </a:r>
            </a:p>
          </p:txBody>
        </p:sp>
        <p:pic>
          <p:nvPicPr>
            <p:cNvPr id="1072" name="Picture 1071">
              <a:extLst>
                <a:ext uri="{FF2B5EF4-FFF2-40B4-BE49-F238E27FC236}">
                  <a16:creationId xmlns:a16="http://schemas.microsoft.com/office/drawing/2014/main" id="{F2263B97-EA2A-4787-3735-D23A43A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52792" y="2295865"/>
              <a:ext cx="177839" cy="889197"/>
            </a:xfrm>
            <a:prstGeom prst="rect">
              <a:avLst/>
            </a:prstGeom>
          </p:spPr>
        </p:pic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10EB371F-E71A-3BD1-F270-01E5C4DDC811}"/>
                </a:ext>
              </a:extLst>
            </p:cNvPr>
            <p:cNvSpPr txBox="1"/>
            <p:nvPr/>
          </p:nvSpPr>
          <p:spPr>
            <a:xfrm>
              <a:off x="5887174" y="3171932"/>
              <a:ext cx="92150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Metagenes, </a:t>
              </a:r>
            </a:p>
            <a:p>
              <a:pPr algn="ctr"/>
              <a:r>
                <a:rPr lang="en-GB" sz="800" dirty="0"/>
                <a:t>k = 5</a:t>
              </a: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5047FC47-BC91-437E-CB66-499148485FDE}"/>
                </a:ext>
              </a:extLst>
            </p:cNvPr>
            <p:cNvSpPr txBox="1"/>
            <p:nvPr/>
          </p:nvSpPr>
          <p:spPr>
            <a:xfrm>
              <a:off x="5616837" y="2628171"/>
              <a:ext cx="603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/>
                <a:t>Genes,</a:t>
              </a:r>
            </a:p>
            <a:p>
              <a:pPr algn="r"/>
              <a:r>
                <a:rPr lang="en-GB" sz="800" dirty="0"/>
                <a:t>m = 200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EA503372-E061-9589-C0A3-351E96897ADE}"/>
                    </a:ext>
                  </a:extLst>
                </p:cNvPr>
                <p:cNvSpPr txBox="1"/>
                <p:nvPr/>
              </p:nvSpPr>
              <p:spPr>
                <a:xfrm>
                  <a:off x="5711747" y="2628171"/>
                  <a:ext cx="14747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1600" i="0" smtClean="0">
                            <a:latin typeface="+mj-lt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GB" sz="1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EA503372-E061-9589-C0A3-351E96897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747" y="2628171"/>
                  <a:ext cx="147476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9167" r="-208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8A26356D-0C24-2EF1-E887-1776C75CE4A5}"/>
                    </a:ext>
                  </a:extLst>
                </p:cNvPr>
                <p:cNvSpPr txBox="1"/>
                <p:nvPr/>
              </p:nvSpPr>
              <p:spPr>
                <a:xfrm>
                  <a:off x="6486565" y="2658948"/>
                  <a:ext cx="1410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8A26356D-0C24-2EF1-E887-1776C75CE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65" y="2658948"/>
                  <a:ext cx="141064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21739" r="-21739" b="-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3757E870-1AFC-EAA5-996C-C13106942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73747" y="2652600"/>
              <a:ext cx="889200" cy="177840"/>
            </a:xfrm>
            <a:prstGeom prst="rect">
              <a:avLst/>
            </a:prstGeom>
          </p:spPr>
        </p:pic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85B61A8D-BD4C-965C-C9ED-A662E659629B}"/>
                </a:ext>
              </a:extLst>
            </p:cNvPr>
            <p:cNvSpPr txBox="1"/>
            <p:nvPr/>
          </p:nvSpPr>
          <p:spPr>
            <a:xfrm>
              <a:off x="6656502" y="2849705"/>
              <a:ext cx="92150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Metagene expression level for each sample, </a:t>
              </a:r>
            </a:p>
            <a:p>
              <a:pPr algn="ctr"/>
              <a:r>
                <a:rPr lang="en-GB" sz="800" dirty="0"/>
                <a:t>n = 200</a:t>
              </a:r>
            </a:p>
          </p:txBody>
        </p: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E95653C8-4DDC-B5BF-7487-200FDC558CE5}"/>
                </a:ext>
              </a:extLst>
            </p:cNvPr>
            <p:cNvSpPr txBox="1"/>
            <p:nvPr/>
          </p:nvSpPr>
          <p:spPr>
            <a:xfrm>
              <a:off x="7601217" y="2628171"/>
              <a:ext cx="5732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/>
                <a:t>Metagenes, </a:t>
              </a:r>
            </a:p>
            <a:p>
              <a:r>
                <a:rPr lang="en-GB" sz="800" dirty="0"/>
                <a:t>k = 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7" name="TextBox 1086">
                  <a:extLst>
                    <a:ext uri="{FF2B5EF4-FFF2-40B4-BE49-F238E27FC236}">
                      <a16:creationId xmlns:a16="http://schemas.microsoft.com/office/drawing/2014/main" id="{D94198A2-6DBD-0D85-B726-43E3C36D9194}"/>
                    </a:ext>
                  </a:extLst>
                </p:cNvPr>
                <p:cNvSpPr txBox="1"/>
                <p:nvPr/>
              </p:nvSpPr>
              <p:spPr>
                <a:xfrm>
                  <a:off x="6233712" y="2158921"/>
                  <a:ext cx="216000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/>
                    <a:t>(</a:t>
                  </a:r>
                  <a14:m>
                    <m:oMath xmlns:m="http://schemas.openxmlformats.org/officeDocument/2006/math">
                      <m:r>
                        <a:rPr lang="en-GB" sz="8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GB" sz="800" dirty="0"/>
                    <a:t>)</a:t>
                  </a:r>
                </a:p>
              </p:txBody>
            </p:sp>
          </mc:Choice>
          <mc:Fallback xmlns="">
            <p:sp>
              <p:nvSpPr>
                <p:cNvPr id="1087" name="TextBox 1086">
                  <a:extLst>
                    <a:ext uri="{FF2B5EF4-FFF2-40B4-BE49-F238E27FC236}">
                      <a16:creationId xmlns:a16="http://schemas.microsoft.com/office/drawing/2014/main" id="{D94198A2-6DBD-0D85-B726-43E3C36D9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3712" y="2158921"/>
                  <a:ext cx="216000" cy="123111"/>
                </a:xfrm>
                <a:prstGeom prst="rect">
                  <a:avLst/>
                </a:prstGeom>
                <a:blipFill>
                  <a:blip r:embed="rId18"/>
                  <a:stretch>
                    <a:fillRect l="-20000" t="-25000" r="-17143" b="-5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0C21BF1F-BBA5-3AE5-B8BF-3D4F01CE4B28}"/>
                    </a:ext>
                  </a:extLst>
                </p:cNvPr>
                <p:cNvSpPr txBox="1"/>
                <p:nvPr/>
              </p:nvSpPr>
              <p:spPr>
                <a:xfrm>
                  <a:off x="7042536" y="2527031"/>
                  <a:ext cx="216000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/>
                    <a:t>(</a:t>
                  </a:r>
                  <a14:m>
                    <m:oMath xmlns:m="http://schemas.openxmlformats.org/officeDocument/2006/math">
                      <m:r>
                        <a:rPr lang="en-GB" sz="8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GB" sz="800" dirty="0"/>
                    <a:t>)</a:t>
                  </a:r>
                </a:p>
              </p:txBody>
            </p:sp>
          </mc:Choice>
          <mc:Fallback xmlns=""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0C21BF1F-BBA5-3AE5-B8BF-3D4F01CE4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2536" y="2527031"/>
                  <a:ext cx="216000" cy="123111"/>
                </a:xfrm>
                <a:prstGeom prst="rect">
                  <a:avLst/>
                </a:prstGeom>
                <a:blipFill>
                  <a:blip r:embed="rId19"/>
                  <a:stretch>
                    <a:fillRect l="-11111" t="-30000" r="-11111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3EEC81-FA78-2048-3D13-E191017BE010}"/>
              </a:ext>
            </a:extLst>
          </p:cNvPr>
          <p:cNvGrpSpPr/>
          <p:nvPr/>
        </p:nvGrpSpPr>
        <p:grpSpPr>
          <a:xfrm>
            <a:off x="4400550" y="3485603"/>
            <a:ext cx="3887316" cy="1850828"/>
            <a:chOff x="4400550" y="3485603"/>
            <a:chExt cx="3887316" cy="1850828"/>
          </a:xfrm>
        </p:grpSpPr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332855AB-C030-037E-F622-768FE455BF0D}"/>
                </a:ext>
              </a:extLst>
            </p:cNvPr>
            <p:cNvGrpSpPr/>
            <p:nvPr/>
          </p:nvGrpSpPr>
          <p:grpSpPr>
            <a:xfrm>
              <a:off x="4400550" y="3485603"/>
              <a:ext cx="3887316" cy="369332"/>
              <a:chOff x="4400550" y="3390814"/>
              <a:chExt cx="3887316" cy="369332"/>
            </a:xfrm>
          </p:grpSpPr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4346AB8D-71D3-E42F-5789-5A03758AAEEF}"/>
                  </a:ext>
                </a:extLst>
              </p:cNvPr>
              <p:cNvSpPr/>
              <p:nvPr/>
            </p:nvSpPr>
            <p:spPr>
              <a:xfrm>
                <a:off x="4400550" y="3476206"/>
                <a:ext cx="198549" cy="198549"/>
              </a:xfrm>
              <a:prstGeom prst="ellipse">
                <a:avLst/>
              </a:prstGeom>
              <a:solidFill>
                <a:srgbClr val="31124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dirty="0"/>
                  <a:t>2</a:t>
                </a:r>
              </a:p>
            </p:txBody>
          </p:sp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3CA68436-1685-92BB-94F1-58C405914E22}"/>
                  </a:ext>
                </a:extLst>
              </p:cNvPr>
              <p:cNvSpPr txBox="1"/>
              <p:nvPr/>
            </p:nvSpPr>
            <p:spPr>
              <a:xfrm>
                <a:off x="4553330" y="3390814"/>
                <a:ext cx="373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/>
                  <a:t>Imputation of missing data </a:t>
                </a:r>
              </a:p>
              <a:p>
                <a:r>
                  <a:rPr lang="en-GB" sz="900" dirty="0"/>
                  <a:t>(imputation.do; </a:t>
                </a:r>
                <a:r>
                  <a:rPr lang="en-GB" sz="900" dirty="0" err="1"/>
                  <a:t>nsclc.dta</a:t>
                </a:r>
                <a:r>
                  <a:rPr lang="en-GB" sz="900" dirty="0"/>
                  <a:t>) 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GB" sz="900" dirty="0">
                    <a:latin typeface="+mj-lt"/>
                    <a:cs typeface="Arial" panose="020B0604020202020204" pitchFamily="34" charset="0"/>
                  </a:rPr>
                  <a:t>multiplication results in ‘complete’ W and H</a:t>
                </a:r>
                <a:endParaRPr lang="en-GB" sz="900" dirty="0"/>
              </a:p>
            </p:txBody>
          </p:sp>
        </p:grpSp>
        <p:grpSp>
          <p:nvGrpSpPr>
            <p:cNvPr id="1102" name="Group 1101">
              <a:extLst>
                <a:ext uri="{FF2B5EF4-FFF2-40B4-BE49-F238E27FC236}">
                  <a16:creationId xmlns:a16="http://schemas.microsoft.com/office/drawing/2014/main" id="{83DD64E6-5991-3C4C-B91C-7595F46D6FC6}"/>
                </a:ext>
              </a:extLst>
            </p:cNvPr>
            <p:cNvGrpSpPr/>
            <p:nvPr/>
          </p:nvGrpSpPr>
          <p:grpSpPr>
            <a:xfrm>
              <a:off x="4420441" y="3987627"/>
              <a:ext cx="3595202" cy="1348804"/>
              <a:chOff x="4414091" y="4020282"/>
              <a:chExt cx="3595202" cy="13488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2" name="TextBox 1081">
                    <a:extLst>
                      <a:ext uri="{FF2B5EF4-FFF2-40B4-BE49-F238E27FC236}">
                        <a16:creationId xmlns:a16="http://schemas.microsoft.com/office/drawing/2014/main" id="{AB13B248-26D8-37C9-365A-05870E53CDE7}"/>
                      </a:ext>
                    </a:extLst>
                  </p:cNvPr>
                  <p:cNvSpPr txBox="1"/>
                  <p:nvPr/>
                </p:nvSpPr>
                <p:spPr>
                  <a:xfrm>
                    <a:off x="4414091" y="4020282"/>
                    <a:ext cx="1066899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Dataset with e.g.  10%</a:t>
                    </a:r>
                  </a:p>
                  <a:p>
                    <a:pPr algn="ctr"/>
                    <a:r>
                      <a:rPr lang="en-GB" sz="800" dirty="0"/>
                      <a:t>missing values (</a:t>
                    </a:r>
                    <a14:m>
                      <m:oMath xmlns:m="http://schemas.openxmlformats.org/officeDocument/2006/math">
                        <m:r>
                          <a:rPr lang="en-GB" sz="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a14:m>
                    <a:r>
                      <a:rPr lang="en-GB" sz="8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082" name="TextBox 1081">
                    <a:extLst>
                      <a:ext uri="{FF2B5EF4-FFF2-40B4-BE49-F238E27FC236}">
                        <a16:creationId xmlns:a16="http://schemas.microsoft.com/office/drawing/2014/main" id="{AB13B248-26D8-37C9-365A-05870E53CD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4091" y="4020282"/>
                    <a:ext cx="1066899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143" t="-12195" r="-1714" b="-243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84" name="Picture 1083">
                <a:extLst>
                  <a:ext uri="{FF2B5EF4-FFF2-40B4-BE49-F238E27FC236}">
                    <a16:creationId xmlns:a16="http://schemas.microsoft.com/office/drawing/2014/main" id="{7598FC70-79EA-5FE3-93A6-7C8E062C9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4092" y="4270915"/>
                <a:ext cx="990000" cy="99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9147EAFE-EFD0-5F12-D021-8FE67DC3E678}"/>
                      </a:ext>
                    </a:extLst>
                  </p:cNvPr>
                  <p:cNvSpPr txBox="1"/>
                  <p:nvPr/>
                </p:nvSpPr>
                <p:spPr>
                  <a:xfrm>
                    <a:off x="5407499" y="4601201"/>
                    <a:ext cx="14747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i="0" smtClean="0">
                              <a:latin typeface="+mj-lt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en-GB" sz="16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85" name="TextBox 1084">
                    <a:extLst>
                      <a:ext uri="{FF2B5EF4-FFF2-40B4-BE49-F238E27FC236}">
                        <a16:creationId xmlns:a16="http://schemas.microsoft.com/office/drawing/2014/main" id="{9147EAFE-EFD0-5F12-D021-8FE67DC3E6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7499" y="4601201"/>
                    <a:ext cx="147476" cy="2462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5000"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728AA75F-07F3-03E1-9FC2-3ACE838457CF}"/>
                  </a:ext>
                </a:extLst>
              </p:cNvPr>
              <p:cNvSpPr txBox="1"/>
              <p:nvPr/>
            </p:nvSpPr>
            <p:spPr>
              <a:xfrm>
                <a:off x="4414092" y="5230598"/>
                <a:ext cx="99000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dirty="0"/>
                  <a:t>White = missing</a:t>
                </a:r>
              </a:p>
            </p:txBody>
          </p:sp>
          <p:pic>
            <p:nvPicPr>
              <p:cNvPr id="1091" name="Picture 1090">
                <a:extLst>
                  <a:ext uri="{FF2B5EF4-FFF2-40B4-BE49-F238E27FC236}">
                    <a16:creationId xmlns:a16="http://schemas.microsoft.com/office/drawing/2014/main" id="{445AA70C-2052-7C81-70B6-8259688C8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7539" y="4284033"/>
                <a:ext cx="185040" cy="925200"/>
              </a:xfrm>
              <a:prstGeom prst="rect">
                <a:avLst/>
              </a:prstGeom>
            </p:spPr>
          </p:pic>
          <p:pic>
            <p:nvPicPr>
              <p:cNvPr id="1092" name="Picture 1091">
                <a:extLst>
                  <a:ext uri="{FF2B5EF4-FFF2-40B4-BE49-F238E27FC236}">
                    <a16:creationId xmlns:a16="http://schemas.microsoft.com/office/drawing/2014/main" id="{8C031A35-BD0F-35FA-DB42-13B0F46BC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5400000">
                <a:off x="6307731" y="4261711"/>
                <a:ext cx="185040" cy="9252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DEC0B48-12A8-B031-1104-D2B284A4E674}"/>
                      </a:ext>
                    </a:extLst>
                  </p:cNvPr>
                  <p:cNvSpPr txBox="1"/>
                  <p:nvPr/>
                </p:nvSpPr>
                <p:spPr>
                  <a:xfrm>
                    <a:off x="5796587" y="4624276"/>
                    <a:ext cx="14106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GB" sz="12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93" name="TextBox 1092">
                    <a:extLst>
                      <a:ext uri="{FF2B5EF4-FFF2-40B4-BE49-F238E27FC236}">
                        <a16:creationId xmlns:a16="http://schemas.microsoft.com/office/drawing/2014/main" id="{4DEC0B48-12A8-B031-1104-D2B284A4E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6587" y="4624276"/>
                    <a:ext cx="141064" cy="1846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6087" r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4" name="TextBox 1093">
                    <a:extLst>
                      <a:ext uri="{FF2B5EF4-FFF2-40B4-BE49-F238E27FC236}">
                        <a16:creationId xmlns:a16="http://schemas.microsoft.com/office/drawing/2014/main" id="{72023613-1FE3-8C92-1968-D115CD1BB439}"/>
                      </a:ext>
                    </a:extLst>
                  </p:cNvPr>
                  <p:cNvSpPr txBox="1"/>
                  <p:nvPr/>
                </p:nvSpPr>
                <p:spPr>
                  <a:xfrm>
                    <a:off x="6891954" y="4601201"/>
                    <a:ext cx="14747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GB" sz="16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94" name="TextBox 1093">
                    <a:extLst>
                      <a:ext uri="{FF2B5EF4-FFF2-40B4-BE49-F238E27FC236}">
                        <a16:creationId xmlns:a16="http://schemas.microsoft.com/office/drawing/2014/main" id="{72023613-1FE3-8C92-1968-D115CD1BB4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1954" y="4601201"/>
                    <a:ext cx="147476" cy="24622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0833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97" name="Picture 1096">
                <a:extLst>
                  <a:ext uri="{FF2B5EF4-FFF2-40B4-BE49-F238E27FC236}">
                    <a16:creationId xmlns:a16="http://schemas.microsoft.com/office/drawing/2014/main" id="{15B0F08D-DC1F-D3FD-E686-BE57A94CD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12943" y="4270915"/>
                <a:ext cx="990000" cy="99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8" name="TextBox 1097">
                    <a:extLst>
                      <a:ext uri="{FF2B5EF4-FFF2-40B4-BE49-F238E27FC236}">
                        <a16:creationId xmlns:a16="http://schemas.microsoft.com/office/drawing/2014/main" id="{66817A0E-6908-4FC2-3479-DDB4BD239D6C}"/>
                      </a:ext>
                    </a:extLst>
                  </p:cNvPr>
                  <p:cNvSpPr txBox="1"/>
                  <p:nvPr/>
                </p:nvSpPr>
                <p:spPr>
                  <a:xfrm>
                    <a:off x="7019293" y="4020282"/>
                    <a:ext cx="990000" cy="24641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1 x imputed </a:t>
                    </a:r>
                  </a:p>
                  <a:p>
                    <a:pPr algn="ctr"/>
                    <a:r>
                      <a:rPr lang="en-GB" sz="800" dirty="0"/>
                      <a:t>Dataset (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sz="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a14:m>
                    <a:r>
                      <a:rPr lang="en-GB" sz="8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098" name="TextBox 1097">
                    <a:extLst>
                      <a:ext uri="{FF2B5EF4-FFF2-40B4-BE49-F238E27FC236}">
                        <a16:creationId xmlns:a16="http://schemas.microsoft.com/office/drawing/2014/main" id="{66817A0E-6908-4FC2-3479-DDB4BD239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9293" y="4020282"/>
                    <a:ext cx="990000" cy="24641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t="-12195" b="-268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9" name="TextBox 1098">
                    <a:extLst>
                      <a:ext uri="{FF2B5EF4-FFF2-40B4-BE49-F238E27FC236}">
                        <a16:creationId xmlns:a16="http://schemas.microsoft.com/office/drawing/2014/main" id="{C1BB2823-32D3-13B7-D3BD-D1977872EA2C}"/>
                      </a:ext>
                    </a:extLst>
                  </p:cNvPr>
                  <p:cNvSpPr txBox="1"/>
                  <p:nvPr/>
                </p:nvSpPr>
                <p:spPr>
                  <a:xfrm>
                    <a:off x="5589301" y="4150425"/>
                    <a:ext cx="216000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(</a:t>
                    </a:r>
                    <a14:m>
                      <m:oMath xmlns:m="http://schemas.openxmlformats.org/officeDocument/2006/math">
                        <m:r>
                          <a:rPr lang="en-GB" sz="8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a14:m>
                    <a:r>
                      <a:rPr lang="en-GB" sz="8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099" name="TextBox 1098">
                    <a:extLst>
                      <a:ext uri="{FF2B5EF4-FFF2-40B4-BE49-F238E27FC236}">
                        <a16:creationId xmlns:a16="http://schemas.microsoft.com/office/drawing/2014/main" id="{C1BB2823-32D3-13B7-D3BD-D1977872EA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9301" y="4150425"/>
                    <a:ext cx="216000" cy="12311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0000" t="-30000" r="-17143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66C021AA-9909-733D-16D0-C2A4A56E231E}"/>
                      </a:ext>
                    </a:extLst>
                  </p:cNvPr>
                  <p:cNvSpPr txBox="1"/>
                  <p:nvPr/>
                </p:nvSpPr>
                <p:spPr>
                  <a:xfrm>
                    <a:off x="6292084" y="4494944"/>
                    <a:ext cx="216000" cy="12311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(</a:t>
                    </a:r>
                    <a14:m>
                      <m:oMath xmlns:m="http://schemas.openxmlformats.org/officeDocument/2006/math">
                        <m:r>
                          <a:rPr lang="en-GB" sz="8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a14:m>
                    <a:r>
                      <a:rPr lang="en-GB" sz="8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100" name="TextBox 1099">
                    <a:extLst>
                      <a:ext uri="{FF2B5EF4-FFF2-40B4-BE49-F238E27FC236}">
                        <a16:creationId xmlns:a16="http://schemas.microsoft.com/office/drawing/2014/main" id="{66C021AA-9909-733D-16D0-C2A4A56E23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2084" y="4494944"/>
                    <a:ext cx="216000" cy="12311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1111" t="-23810" r="-11111" b="-4761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1" name="TextBox 1100">
                <a:extLst>
                  <a:ext uri="{FF2B5EF4-FFF2-40B4-BE49-F238E27FC236}">
                    <a16:creationId xmlns:a16="http://schemas.microsoft.com/office/drawing/2014/main" id="{C0F65581-ECE5-3676-9722-476861894647}"/>
                  </a:ext>
                </a:extLst>
              </p:cNvPr>
              <p:cNvSpPr txBox="1"/>
              <p:nvPr/>
            </p:nvSpPr>
            <p:spPr>
              <a:xfrm>
                <a:off x="5859493" y="4876643"/>
                <a:ext cx="10873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dirty="0"/>
                  <a:t>Non-missing </a:t>
                </a:r>
              </a:p>
              <a:p>
                <a:pPr algn="ctr"/>
                <a:r>
                  <a:rPr lang="en-GB" sz="800" dirty="0"/>
                  <a:t>intermediate </a:t>
                </a:r>
              </a:p>
              <a:p>
                <a:pPr algn="ctr"/>
                <a:r>
                  <a:rPr lang="en-GB" sz="800" dirty="0"/>
                  <a:t>factorised matrices</a:t>
                </a:r>
              </a:p>
              <a:p>
                <a:pPr algn="ctr"/>
                <a:r>
                  <a:rPr lang="en-GB" sz="800" dirty="0"/>
                  <a:t>(no direct interpretation)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630DD2-6F9D-EC01-72D2-67A1CB8F1A92}"/>
              </a:ext>
            </a:extLst>
          </p:cNvPr>
          <p:cNvGrpSpPr/>
          <p:nvPr/>
        </p:nvGrpSpPr>
        <p:grpSpPr>
          <a:xfrm>
            <a:off x="8287866" y="3485603"/>
            <a:ext cx="3850519" cy="1912016"/>
            <a:chOff x="8287866" y="3485603"/>
            <a:chExt cx="3850519" cy="1912016"/>
          </a:xfrm>
        </p:grpSpPr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10DDCBCB-B39F-8327-F6EF-8783AA042DC8}"/>
                </a:ext>
              </a:extLst>
            </p:cNvPr>
            <p:cNvGrpSpPr/>
            <p:nvPr/>
          </p:nvGrpSpPr>
          <p:grpSpPr>
            <a:xfrm>
              <a:off x="8287866" y="3485603"/>
              <a:ext cx="3850519" cy="369332"/>
              <a:chOff x="8114145" y="3390814"/>
              <a:chExt cx="3850519" cy="369332"/>
            </a:xfrm>
          </p:grpSpPr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F3DA207D-0BDA-4992-76C4-6856F66C78B7}"/>
                  </a:ext>
                </a:extLst>
              </p:cNvPr>
              <p:cNvSpPr/>
              <p:nvPr/>
            </p:nvSpPr>
            <p:spPr>
              <a:xfrm>
                <a:off x="8114145" y="3476206"/>
                <a:ext cx="198549" cy="198549"/>
              </a:xfrm>
              <a:prstGeom prst="ellipse">
                <a:avLst/>
              </a:prstGeom>
              <a:solidFill>
                <a:srgbClr val="31124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dirty="0"/>
                  <a:t>4</a:t>
                </a:r>
              </a:p>
            </p:txBody>
          </p: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7E8D1E0E-41AC-D070-DAC8-FEAF394316CE}"/>
                  </a:ext>
                </a:extLst>
              </p:cNvPr>
              <p:cNvSpPr txBox="1"/>
              <p:nvPr/>
            </p:nvSpPr>
            <p:spPr>
              <a:xfrm>
                <a:off x="8312693" y="3390814"/>
                <a:ext cx="3651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/>
                  <a:t>Identification of facial features from photos of faces</a:t>
                </a:r>
              </a:p>
              <a:p>
                <a:r>
                  <a:rPr lang="en-GB" sz="900" dirty="0"/>
                  <a:t>(imputation.do; </a:t>
                </a:r>
                <a:r>
                  <a:rPr lang="en-GB" sz="900" dirty="0" err="1"/>
                  <a:t>faces.dta</a:t>
                </a:r>
                <a:r>
                  <a:rPr lang="en-GB" sz="900" dirty="0"/>
                  <a:t>) 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GB" sz="900" dirty="0">
                    <a:latin typeface="+mj-lt"/>
                    <a:cs typeface="Arial" panose="020B0604020202020204" pitchFamily="34" charset="0"/>
                  </a:rPr>
                  <a:t>identifying lower-level features of images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900" dirty="0"/>
              </a:p>
            </p:txBody>
          </p:sp>
        </p:grpSp>
        <p:grpSp>
          <p:nvGrpSpPr>
            <p:cNvPr id="1144" name="Group 1143">
              <a:extLst>
                <a:ext uri="{FF2B5EF4-FFF2-40B4-BE49-F238E27FC236}">
                  <a16:creationId xmlns:a16="http://schemas.microsoft.com/office/drawing/2014/main" id="{66CE5F93-8F87-31BC-6344-F0F141B404E9}"/>
                </a:ext>
              </a:extLst>
            </p:cNvPr>
            <p:cNvGrpSpPr/>
            <p:nvPr/>
          </p:nvGrpSpPr>
          <p:grpSpPr>
            <a:xfrm>
              <a:off x="8399144" y="3876742"/>
              <a:ext cx="3527800" cy="1520877"/>
              <a:chOff x="8389619" y="3947497"/>
              <a:chExt cx="3527800" cy="152087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03" name="TextBox 1102">
                    <a:extLst>
                      <a:ext uri="{FF2B5EF4-FFF2-40B4-BE49-F238E27FC236}">
                        <a16:creationId xmlns:a16="http://schemas.microsoft.com/office/drawing/2014/main" id="{C5E5BDBC-94F3-7F29-98EE-6A2130CAC3B9}"/>
                      </a:ext>
                    </a:extLst>
                  </p:cNvPr>
                  <p:cNvSpPr txBox="1"/>
                  <p:nvPr/>
                </p:nvSpPr>
                <p:spPr>
                  <a:xfrm>
                    <a:off x="8389619" y="3947497"/>
                    <a:ext cx="1087374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Matrix of 400 64x64 pixel images of faces; each column = 1 face (</a:t>
                    </a:r>
                    <a14:m>
                      <m:oMath xmlns:m="http://schemas.openxmlformats.org/officeDocument/2006/math">
                        <m:r>
                          <a:rPr lang="en-GB" sz="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a14:m>
                    <a:r>
                      <a:rPr lang="en-GB" sz="800" dirty="0"/>
                      <a:t>) </a:t>
                    </a:r>
                  </a:p>
                </p:txBody>
              </p:sp>
            </mc:Choice>
            <mc:Fallback>
              <p:sp>
                <p:nvSpPr>
                  <p:cNvPr id="1103" name="TextBox 1102">
                    <a:extLst>
                      <a:ext uri="{FF2B5EF4-FFF2-40B4-BE49-F238E27FC236}">
                        <a16:creationId xmlns:a16="http://schemas.microsoft.com/office/drawing/2014/main" id="{C5E5BDBC-94F3-7F29-98EE-6A2130CAC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619" y="3947497"/>
                    <a:ext cx="1087374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5618" t="-9836" r="-6180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08" name="Picture 1107" descr="A grey and white squares&#10;&#10;Description automatically generated">
                <a:extLst>
                  <a:ext uri="{FF2B5EF4-FFF2-40B4-BE49-F238E27FC236}">
                    <a16:creationId xmlns:a16="http://schemas.microsoft.com/office/drawing/2014/main" id="{DF179C64-3854-3BB9-8958-7C6C377E1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4170" y="4365111"/>
                <a:ext cx="366320" cy="366320"/>
              </a:xfrm>
              <a:prstGeom prst="rect">
                <a:avLst/>
              </a:prstGeom>
            </p:spPr>
          </p:pic>
          <p:pic>
            <p:nvPicPr>
              <p:cNvPr id="1116" name="Picture 1115" descr="A close-up of a person's face&#10;&#10;Description automatically generated">
                <a:extLst>
                  <a:ext uri="{FF2B5EF4-FFF2-40B4-BE49-F238E27FC236}">
                    <a16:creationId xmlns:a16="http://schemas.microsoft.com/office/drawing/2014/main" id="{6E8126C1-1EFF-ABDA-5685-0010A8F15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2830" y="4998086"/>
                <a:ext cx="464782" cy="464782"/>
              </a:xfrm>
              <a:prstGeom prst="rect">
                <a:avLst/>
              </a:prstGeom>
            </p:spPr>
          </p:pic>
          <p:pic>
            <p:nvPicPr>
              <p:cNvPr id="1118" name="Picture 1117" descr="A close-up of a person's face&#10;&#10;Description automatically generated">
                <a:extLst>
                  <a:ext uri="{FF2B5EF4-FFF2-40B4-BE49-F238E27FC236}">
                    <a16:creationId xmlns:a16="http://schemas.microsoft.com/office/drawing/2014/main" id="{339AE003-F8A3-D964-2216-5C48A4527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95785" y="5036374"/>
                <a:ext cx="432000" cy="432000"/>
              </a:xfrm>
              <a:prstGeom prst="rect">
                <a:avLst/>
              </a:prstGeom>
            </p:spPr>
          </p:pic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6ECC34B9-89C7-152B-0BBE-74FEEAD994AD}"/>
                  </a:ext>
                </a:extLst>
              </p:cNvPr>
              <p:cNvSpPr/>
              <p:nvPr/>
            </p:nvSpPr>
            <p:spPr>
              <a:xfrm>
                <a:off x="8720627" y="4357156"/>
                <a:ext cx="330117" cy="486507"/>
              </a:xfrm>
              <a:prstGeom prst="rect">
                <a:avLst/>
              </a:prstGeom>
              <a:solidFill>
                <a:srgbClr val="C00000">
                  <a:alpha val="43137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BB4CB1C0-2344-FA22-2D52-D2EDAABA1D59}"/>
                  </a:ext>
                </a:extLst>
              </p:cNvPr>
              <p:cNvSpPr txBox="1"/>
              <p:nvPr/>
            </p:nvSpPr>
            <p:spPr>
              <a:xfrm>
                <a:off x="8449229" y="4444332"/>
                <a:ext cx="218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/>
                  <a:t>m = </a:t>
                </a:r>
              </a:p>
              <a:p>
                <a:pPr algn="r"/>
                <a:r>
                  <a:rPr lang="en-GB" sz="800" dirty="0"/>
                  <a:t>4096</a:t>
                </a:r>
              </a:p>
            </p:txBody>
          </p:sp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1FBC83B3-0098-9852-A828-AFEB8F793B38}"/>
                  </a:ext>
                </a:extLst>
              </p:cNvPr>
              <p:cNvSpPr txBox="1"/>
              <p:nvPr/>
            </p:nvSpPr>
            <p:spPr>
              <a:xfrm>
                <a:off x="8655811" y="4874975"/>
                <a:ext cx="464783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dirty="0"/>
                  <a:t>n = 400</a:t>
                </a:r>
              </a:p>
            </p:txBody>
          </p:sp>
          <p:sp>
            <p:nvSpPr>
              <p:cNvPr id="1125" name="Rectangle 1124">
                <a:extLst>
                  <a:ext uri="{FF2B5EF4-FFF2-40B4-BE49-F238E27FC236}">
                    <a16:creationId xmlns:a16="http://schemas.microsoft.com/office/drawing/2014/main" id="{A7DA72EE-B413-0078-E1C8-7AF1257C9AC8}"/>
                  </a:ext>
                </a:extLst>
              </p:cNvPr>
              <p:cNvSpPr/>
              <p:nvPr/>
            </p:nvSpPr>
            <p:spPr>
              <a:xfrm>
                <a:off x="8716782" y="4357156"/>
                <a:ext cx="45719" cy="48650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7" name="TextBox 1126">
                    <a:extLst>
                      <a:ext uri="{FF2B5EF4-FFF2-40B4-BE49-F238E27FC236}">
                        <a16:creationId xmlns:a16="http://schemas.microsoft.com/office/drawing/2014/main" id="{3A98C483-FAE4-2E26-5C35-12A6683586D7}"/>
                      </a:ext>
                    </a:extLst>
                  </p:cNvPr>
                  <p:cNvSpPr txBox="1"/>
                  <p:nvPr/>
                </p:nvSpPr>
                <p:spPr>
                  <a:xfrm>
                    <a:off x="9101619" y="4458326"/>
                    <a:ext cx="14747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i="0" smtClean="0">
                              <a:latin typeface="+mj-lt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en-GB" sz="16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27" name="TextBox 1126">
                    <a:extLst>
                      <a:ext uri="{FF2B5EF4-FFF2-40B4-BE49-F238E27FC236}">
                        <a16:creationId xmlns:a16="http://schemas.microsoft.com/office/drawing/2014/main" id="{3A98C483-FAE4-2E26-5C35-12A668358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01619" y="4458326"/>
                    <a:ext cx="147476" cy="24622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29167" r="-20833"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9" name="TextBox 1128">
                    <a:extLst>
                      <a:ext uri="{FF2B5EF4-FFF2-40B4-BE49-F238E27FC236}">
                        <a16:creationId xmlns:a16="http://schemas.microsoft.com/office/drawing/2014/main" id="{2359AE1E-40BD-3770-B591-FC8282D612FE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6198" y="4458326"/>
                    <a:ext cx="14106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GB" sz="12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29" name="TextBox 1128">
                    <a:extLst>
                      <a:ext uri="{FF2B5EF4-FFF2-40B4-BE49-F238E27FC236}">
                        <a16:creationId xmlns:a16="http://schemas.microsoft.com/office/drawing/2014/main" id="{2359AE1E-40BD-3770-B591-FC8282D612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6198" y="4458326"/>
                    <a:ext cx="141064" cy="18466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21739" r="-21739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1" name="Arc 1130">
                <a:extLst>
                  <a:ext uri="{FF2B5EF4-FFF2-40B4-BE49-F238E27FC236}">
                    <a16:creationId xmlns:a16="http://schemas.microsoft.com/office/drawing/2014/main" id="{70DE8E4D-0966-E295-3D52-4102390DDBB6}"/>
                  </a:ext>
                </a:extLst>
              </p:cNvPr>
              <p:cNvSpPr/>
              <p:nvPr/>
            </p:nvSpPr>
            <p:spPr>
              <a:xfrm flipH="1">
                <a:off x="8500499" y="4782077"/>
                <a:ext cx="438320" cy="427156"/>
              </a:xfrm>
              <a:prstGeom prst="arc">
                <a:avLst>
                  <a:gd name="adj1" fmla="val 16200000"/>
                  <a:gd name="adj2" fmla="val 4859339"/>
                </a:avLst>
              </a:prstGeom>
              <a:ln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Rectangle 1131">
                <a:extLst>
                  <a:ext uri="{FF2B5EF4-FFF2-40B4-BE49-F238E27FC236}">
                    <a16:creationId xmlns:a16="http://schemas.microsoft.com/office/drawing/2014/main" id="{AC3D75A3-DE03-43C2-F364-A379D6EC4E18}"/>
                  </a:ext>
                </a:extLst>
              </p:cNvPr>
              <p:cNvSpPr/>
              <p:nvPr/>
            </p:nvSpPr>
            <p:spPr>
              <a:xfrm>
                <a:off x="11254977" y="4357156"/>
                <a:ext cx="330117" cy="486507"/>
              </a:xfrm>
              <a:prstGeom prst="rect">
                <a:avLst/>
              </a:prstGeom>
              <a:solidFill>
                <a:srgbClr val="311246">
                  <a:alpha val="43137"/>
                </a:srgbClr>
              </a:solidFill>
              <a:ln>
                <a:solidFill>
                  <a:srgbClr val="3112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33" name="Arc 1132">
                <a:extLst>
                  <a:ext uri="{FF2B5EF4-FFF2-40B4-BE49-F238E27FC236}">
                    <a16:creationId xmlns:a16="http://schemas.microsoft.com/office/drawing/2014/main" id="{F15BDF8F-04A2-9F25-6EF5-B53853D9F698}"/>
                  </a:ext>
                </a:extLst>
              </p:cNvPr>
              <p:cNvSpPr/>
              <p:nvPr/>
            </p:nvSpPr>
            <p:spPr>
              <a:xfrm>
                <a:off x="11353797" y="4782077"/>
                <a:ext cx="438320" cy="427156"/>
              </a:xfrm>
              <a:prstGeom prst="arc">
                <a:avLst>
                  <a:gd name="adj1" fmla="val 16200000"/>
                  <a:gd name="adj2" fmla="val 4859339"/>
                </a:avLst>
              </a:prstGeom>
              <a:ln>
                <a:solidFill>
                  <a:srgbClr val="311246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4" name="TextBox 1133">
                    <a:extLst>
                      <a:ext uri="{FF2B5EF4-FFF2-40B4-BE49-F238E27FC236}">
                        <a16:creationId xmlns:a16="http://schemas.microsoft.com/office/drawing/2014/main" id="{94569962-42DA-28C2-445C-FC80DD4505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0045" y="3947497"/>
                    <a:ext cx="1087374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Reconstructed </a:t>
                    </a:r>
                  </a:p>
                  <a:p>
                    <a:pPr algn="ctr"/>
                    <a:r>
                      <a:rPr lang="en-GB" sz="800" dirty="0"/>
                      <a:t>matrix of </a:t>
                    </a:r>
                  </a:p>
                  <a:p>
                    <a:pPr algn="ctr"/>
                    <a:r>
                      <a:rPr lang="en-GB" sz="800" dirty="0"/>
                      <a:t>image data (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a14:m>
                    <a:r>
                      <a:rPr lang="en-GB" sz="800" dirty="0"/>
                      <a:t>) </a:t>
                    </a:r>
                  </a:p>
                </p:txBody>
              </p:sp>
            </mc:Choice>
            <mc:Fallback xmlns="">
              <p:sp>
                <p:nvSpPr>
                  <p:cNvPr id="1134" name="TextBox 1133">
                    <a:extLst>
                      <a:ext uri="{FF2B5EF4-FFF2-40B4-BE49-F238E27FC236}">
                        <a16:creationId xmlns:a16="http://schemas.microsoft.com/office/drawing/2014/main" id="{94569962-42DA-28C2-445C-FC80DD4505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0045" y="3947497"/>
                    <a:ext cx="1087374" cy="369332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t="-8197" b="-180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6" name="TextBox 1135">
                    <a:extLst>
                      <a:ext uri="{FF2B5EF4-FFF2-40B4-BE49-F238E27FC236}">
                        <a16:creationId xmlns:a16="http://schemas.microsoft.com/office/drawing/2014/main" id="{8AD466CE-A006-147A-E983-40E4D3BC8B1B}"/>
                      </a:ext>
                    </a:extLst>
                  </p:cNvPr>
                  <p:cNvSpPr txBox="1"/>
                  <p:nvPr/>
                </p:nvSpPr>
                <p:spPr>
                  <a:xfrm>
                    <a:off x="10961110" y="4458326"/>
                    <a:ext cx="14747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16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GB" sz="16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36" name="TextBox 1135">
                    <a:extLst>
                      <a:ext uri="{FF2B5EF4-FFF2-40B4-BE49-F238E27FC236}">
                        <a16:creationId xmlns:a16="http://schemas.microsoft.com/office/drawing/2014/main" id="{8AD466CE-A006-147A-E983-40E4D3BC8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61110" y="4458326"/>
                    <a:ext cx="147476" cy="246221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l="-20833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38" name="Picture 1137" descr="A close-up of a face&#10;&#10;Description automatically generated">
                <a:extLst>
                  <a:ext uri="{FF2B5EF4-FFF2-40B4-BE49-F238E27FC236}">
                    <a16:creationId xmlns:a16="http://schemas.microsoft.com/office/drawing/2014/main" id="{7B4D2F0C-E27B-2949-6053-D7E13CA87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496" b="40503"/>
              <a:stretch/>
            </p:blipFill>
            <p:spPr>
              <a:xfrm>
                <a:off x="9279817" y="4289251"/>
                <a:ext cx="894465" cy="657607"/>
              </a:xfrm>
              <a:prstGeom prst="rect">
                <a:avLst/>
              </a:prstGeom>
            </p:spPr>
          </p:pic>
          <p:sp>
            <p:nvSpPr>
              <p:cNvPr id="1139" name="TextBox 1138">
                <a:extLst>
                  <a:ext uri="{FF2B5EF4-FFF2-40B4-BE49-F238E27FC236}">
                    <a16:creationId xmlns:a16="http://schemas.microsoft.com/office/drawing/2014/main" id="{AE13226B-10A5-BE6A-0993-26585F1BBD23}"/>
                  </a:ext>
                </a:extLst>
              </p:cNvPr>
              <p:cNvSpPr txBox="1"/>
              <p:nvPr/>
            </p:nvSpPr>
            <p:spPr>
              <a:xfrm>
                <a:off x="10276438" y="4751449"/>
                <a:ext cx="6844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800" dirty="0"/>
                  <a:t>Individual level </a:t>
                </a:r>
              </a:p>
              <a:p>
                <a:pPr algn="ctr"/>
                <a:r>
                  <a:rPr lang="en-GB" sz="800" dirty="0"/>
                  <a:t>of each facial </a:t>
                </a:r>
              </a:p>
              <a:p>
                <a:pPr algn="ctr"/>
                <a:r>
                  <a:rPr lang="en-GB" sz="800" dirty="0"/>
                  <a:t>feature (H)</a:t>
                </a:r>
              </a:p>
            </p:txBody>
          </p:sp>
          <p:sp>
            <p:nvSpPr>
              <p:cNvPr id="1140" name="TextBox 1139">
                <a:extLst>
                  <a:ext uri="{FF2B5EF4-FFF2-40B4-BE49-F238E27FC236}">
                    <a16:creationId xmlns:a16="http://schemas.microsoft.com/office/drawing/2014/main" id="{B8FB4DCD-35A8-E062-B3B3-1E2DD5D19870}"/>
                  </a:ext>
                </a:extLst>
              </p:cNvPr>
              <p:cNvSpPr txBox="1"/>
              <p:nvPr/>
            </p:nvSpPr>
            <p:spPr>
              <a:xfrm>
                <a:off x="9133962" y="5313880"/>
                <a:ext cx="73668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Original face</a:t>
                </a:r>
              </a:p>
            </p:txBody>
          </p:sp>
          <p:sp>
            <p:nvSpPr>
              <p:cNvPr id="1141" name="TextBox 1140">
                <a:extLst>
                  <a:ext uri="{FF2B5EF4-FFF2-40B4-BE49-F238E27FC236}">
                    <a16:creationId xmlns:a16="http://schemas.microsoft.com/office/drawing/2014/main" id="{CEF65AC9-65AC-9EFF-B77B-F47F5DF21DB0}"/>
                  </a:ext>
                </a:extLst>
              </p:cNvPr>
              <p:cNvSpPr txBox="1"/>
              <p:nvPr/>
            </p:nvSpPr>
            <p:spPr>
              <a:xfrm>
                <a:off x="10169251" y="5313399"/>
                <a:ext cx="1005272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800" dirty="0"/>
                  <a:t>Reconstructed face</a:t>
                </a:r>
              </a:p>
            </p:txBody>
          </p:sp>
          <p:sp>
            <p:nvSpPr>
              <p:cNvPr id="1142" name="TextBox 1141">
                <a:extLst>
                  <a:ext uri="{FF2B5EF4-FFF2-40B4-BE49-F238E27FC236}">
                    <a16:creationId xmlns:a16="http://schemas.microsoft.com/office/drawing/2014/main" id="{7C0A4F79-C171-1F19-A8A6-5C8B8ABCE2F3}"/>
                  </a:ext>
                </a:extLst>
              </p:cNvPr>
              <p:cNvSpPr txBox="1"/>
              <p:nvPr/>
            </p:nvSpPr>
            <p:spPr>
              <a:xfrm>
                <a:off x="9402541" y="4966744"/>
                <a:ext cx="7021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800" dirty="0"/>
                  <a:t>Common facial </a:t>
                </a:r>
              </a:p>
              <a:p>
                <a:pPr algn="ctr"/>
                <a:r>
                  <a:rPr lang="en-GB" sz="800" dirty="0"/>
                  <a:t>Features (H)</a:t>
                </a:r>
              </a:p>
            </p:txBody>
          </p:sp>
          <p:sp>
            <p:nvSpPr>
              <p:cNvPr id="1143" name="Rectangle 1142">
                <a:extLst>
                  <a:ext uri="{FF2B5EF4-FFF2-40B4-BE49-F238E27FC236}">
                    <a16:creationId xmlns:a16="http://schemas.microsoft.com/office/drawing/2014/main" id="{784D3B02-6E2A-413F-255F-8FF32DF9735D}"/>
                  </a:ext>
                </a:extLst>
              </p:cNvPr>
              <p:cNvSpPr/>
              <p:nvPr/>
            </p:nvSpPr>
            <p:spPr>
              <a:xfrm>
                <a:off x="11254977" y="4357156"/>
                <a:ext cx="45719" cy="486507"/>
              </a:xfrm>
              <a:prstGeom prst="rect">
                <a:avLst/>
              </a:prstGeom>
              <a:solidFill>
                <a:srgbClr val="311246"/>
              </a:solidFill>
              <a:ln>
                <a:solidFill>
                  <a:srgbClr val="3112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30A451-CE99-B79F-B59A-F6F3C385DE37}"/>
              </a:ext>
            </a:extLst>
          </p:cNvPr>
          <p:cNvGrpSpPr/>
          <p:nvPr/>
        </p:nvGrpSpPr>
        <p:grpSpPr>
          <a:xfrm>
            <a:off x="4327231" y="1416751"/>
            <a:ext cx="7772181" cy="4034484"/>
            <a:chOff x="4327231" y="1416751"/>
            <a:chExt cx="7772181" cy="403448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3A84A71-554B-6458-C6B4-CB624D6A8425}"/>
                </a:ext>
              </a:extLst>
            </p:cNvPr>
            <p:cNvGrpSpPr/>
            <p:nvPr/>
          </p:nvGrpSpPr>
          <p:grpSpPr>
            <a:xfrm>
              <a:off x="4327427" y="1416751"/>
              <a:ext cx="7771985" cy="4034484"/>
              <a:chOff x="85724" y="1427250"/>
              <a:chExt cx="3478152" cy="403448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A6FA84-AB51-0323-E0D7-0C2226607A8C}"/>
                  </a:ext>
                </a:extLst>
              </p:cNvPr>
              <p:cNvSpPr/>
              <p:nvPr/>
            </p:nvSpPr>
            <p:spPr>
              <a:xfrm>
                <a:off x="85724" y="1685924"/>
                <a:ext cx="3478152" cy="3775810"/>
              </a:xfrm>
              <a:prstGeom prst="rect">
                <a:avLst/>
              </a:prstGeom>
              <a:noFill/>
              <a:ln w="12700">
                <a:solidFill>
                  <a:srgbClr val="3112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endParaRPr lang="en-GB" sz="900" dirty="0">
                  <a:solidFill>
                    <a:schemeClr val="tx1"/>
                  </a:solidFill>
                </a:endParaRPr>
              </a:p>
              <a:p>
                <a:pPr defTabSz="180000">
                  <a:tabLst>
                    <a:tab pos="180000" algn="l"/>
                  </a:tabLst>
                </a:pPr>
                <a:r>
                  <a:rPr lang="en-GB" sz="90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9CED80-E30E-2D5D-6D0F-DBFE41A3775E}"/>
                  </a:ext>
                </a:extLst>
              </p:cNvPr>
              <p:cNvSpPr txBox="1"/>
              <p:nvPr/>
            </p:nvSpPr>
            <p:spPr>
              <a:xfrm>
                <a:off x="85725" y="1427250"/>
                <a:ext cx="3478151" cy="258675"/>
              </a:xfrm>
              <a:prstGeom prst="rect">
                <a:avLst/>
              </a:prstGeom>
              <a:solidFill>
                <a:srgbClr val="311246"/>
              </a:solidFill>
              <a:ln w="12700">
                <a:solidFill>
                  <a:srgbClr val="311246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GB" sz="1200" cap="small" dirty="0">
                    <a:solidFill>
                      <a:schemeClr val="bg1"/>
                    </a:solidFill>
                  </a:rPr>
                  <a:t>Examples using NMF in Stata</a:t>
                </a:r>
              </a:p>
            </p:txBody>
          </p:sp>
        </p:grp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248F777B-DF36-3B61-F4A6-DE926418925E}"/>
                </a:ext>
              </a:extLst>
            </p:cNvPr>
            <p:cNvCxnSpPr>
              <a:cxnSpLocks/>
            </p:cNvCxnSpPr>
            <p:nvPr/>
          </p:nvCxnSpPr>
          <p:spPr>
            <a:xfrm>
              <a:off x="8213419" y="1644757"/>
              <a:ext cx="0" cy="3806478"/>
            </a:xfrm>
            <a:prstGeom prst="line">
              <a:avLst/>
            </a:prstGeom>
            <a:ln w="12700">
              <a:solidFill>
                <a:srgbClr val="3112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1A38480A-6AA4-EF8E-8A10-B05F28CA3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7231" y="3433993"/>
              <a:ext cx="7772180" cy="0"/>
            </a:xfrm>
            <a:prstGeom prst="line">
              <a:avLst/>
            </a:prstGeom>
            <a:ln w="12700">
              <a:solidFill>
                <a:srgbClr val="3112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68FDCF-4859-8220-DD00-6B2C2FC146AE}"/>
              </a:ext>
            </a:extLst>
          </p:cNvPr>
          <p:cNvGrpSpPr/>
          <p:nvPr/>
        </p:nvGrpSpPr>
        <p:grpSpPr>
          <a:xfrm>
            <a:off x="8210259" y="1681491"/>
            <a:ext cx="3819813" cy="1727766"/>
            <a:chOff x="8210259" y="1681491"/>
            <a:chExt cx="3819813" cy="1727766"/>
          </a:xfrm>
        </p:grpSpPr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C399C0AE-BFC9-5467-5116-69622401FB64}"/>
                </a:ext>
              </a:extLst>
            </p:cNvPr>
            <p:cNvGrpSpPr/>
            <p:nvPr/>
          </p:nvGrpSpPr>
          <p:grpSpPr>
            <a:xfrm>
              <a:off x="8287866" y="1681491"/>
              <a:ext cx="3742206" cy="369332"/>
              <a:chOff x="8114145" y="1714146"/>
              <a:chExt cx="3742206" cy="369332"/>
            </a:xfrm>
          </p:grpSpPr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3B94F5EB-E468-3D4A-44CA-198E46F3D12D}"/>
                  </a:ext>
                </a:extLst>
              </p:cNvPr>
              <p:cNvSpPr/>
              <p:nvPr/>
            </p:nvSpPr>
            <p:spPr>
              <a:xfrm>
                <a:off x="8114145" y="1799538"/>
                <a:ext cx="198549" cy="198549"/>
              </a:xfrm>
              <a:prstGeom prst="ellipse">
                <a:avLst/>
              </a:prstGeom>
              <a:solidFill>
                <a:srgbClr val="31124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dirty="0"/>
                  <a:t>3</a:t>
                </a:r>
              </a:p>
            </p:txBody>
          </p:sp>
          <p:sp>
            <p:nvSpPr>
              <p:cNvPr id="1055" name="TextBox 1054">
                <a:extLst>
                  <a:ext uri="{FF2B5EF4-FFF2-40B4-BE49-F238E27FC236}">
                    <a16:creationId xmlns:a16="http://schemas.microsoft.com/office/drawing/2014/main" id="{B96172EE-08F9-43C5-DED3-75A802992A02}"/>
                  </a:ext>
                </a:extLst>
              </p:cNvPr>
              <p:cNvSpPr txBox="1"/>
              <p:nvPr/>
            </p:nvSpPr>
            <p:spPr>
              <a:xfrm>
                <a:off x="8265598" y="1714146"/>
                <a:ext cx="359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/>
                  <a:t>Identification of disease trajectories</a:t>
                </a:r>
              </a:p>
              <a:p>
                <a:r>
                  <a:rPr lang="en-GB" sz="900" dirty="0"/>
                  <a:t>(trajectories.do; </a:t>
                </a:r>
                <a:r>
                  <a:rPr lang="en-GB" sz="900" dirty="0" err="1"/>
                  <a:t>disease_matrix.dta</a:t>
                </a:r>
                <a:r>
                  <a:rPr lang="en-GB" sz="900" dirty="0"/>
                  <a:t>)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→</a:t>
                </a:r>
                <a:r>
                  <a:rPr lang="en-GB" sz="900" dirty="0">
                    <a:latin typeface="+mj-lt"/>
                    <a:cs typeface="Arial" panose="020B0604020202020204" pitchFamily="34" charset="0"/>
                  </a:rPr>
                  <a:t> performing temporal clustering </a:t>
                </a:r>
                <a:endParaRPr lang="en-GB" sz="900" dirty="0"/>
              </a:p>
            </p:txBody>
          </p:sp>
        </p:grpSp>
        <p:sp>
          <p:nvSpPr>
            <p:cNvPr id="1591" name="Rectangle 1590">
              <a:extLst>
                <a:ext uri="{FF2B5EF4-FFF2-40B4-BE49-F238E27FC236}">
                  <a16:creationId xmlns:a16="http://schemas.microsoft.com/office/drawing/2014/main" id="{E4DEA63E-6786-06BF-30A6-BA5B40C76E91}"/>
                </a:ext>
              </a:extLst>
            </p:cNvPr>
            <p:cNvSpPr/>
            <p:nvPr/>
          </p:nvSpPr>
          <p:spPr>
            <a:xfrm>
              <a:off x="8703168" y="2377020"/>
              <a:ext cx="779147" cy="747158"/>
            </a:xfrm>
            <a:prstGeom prst="rect">
              <a:avLst/>
            </a:prstGeom>
            <a:solidFill>
              <a:srgbClr val="311246">
                <a:alpha val="10196"/>
              </a:srgbClr>
            </a:solidFill>
            <a:ln>
              <a:solidFill>
                <a:srgbClr val="3112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92" name="Rectangle 1591">
              <a:extLst>
                <a:ext uri="{FF2B5EF4-FFF2-40B4-BE49-F238E27FC236}">
                  <a16:creationId xmlns:a16="http://schemas.microsoft.com/office/drawing/2014/main" id="{BD5340BF-2289-629D-AD8A-24B96C010ADD}"/>
                </a:ext>
              </a:extLst>
            </p:cNvPr>
            <p:cNvSpPr/>
            <p:nvPr/>
          </p:nvSpPr>
          <p:spPr>
            <a:xfrm>
              <a:off x="9808845" y="2383366"/>
              <a:ext cx="299714" cy="735215"/>
            </a:xfrm>
            <a:prstGeom prst="rect">
              <a:avLst/>
            </a:prstGeom>
            <a:solidFill>
              <a:srgbClr val="311246">
                <a:alpha val="10196"/>
              </a:srgbClr>
            </a:solidFill>
            <a:ln>
              <a:solidFill>
                <a:srgbClr val="3112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4" name="TextBox 1593">
                  <a:extLst>
                    <a:ext uri="{FF2B5EF4-FFF2-40B4-BE49-F238E27FC236}">
                      <a16:creationId xmlns:a16="http://schemas.microsoft.com/office/drawing/2014/main" id="{257820A8-B6C1-C0C7-BBB9-4FF3EE2EDDD1}"/>
                    </a:ext>
                  </a:extLst>
                </p:cNvPr>
                <p:cNvSpPr txBox="1"/>
                <p:nvPr/>
              </p:nvSpPr>
              <p:spPr>
                <a:xfrm>
                  <a:off x="8210259" y="2097722"/>
                  <a:ext cx="1754076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/>
                    <a:t>Patient-time x </a:t>
                  </a:r>
                </a:p>
                <a:p>
                  <a:pPr algn="ctr"/>
                  <a:r>
                    <a:rPr lang="en-GB" sz="800" dirty="0"/>
                    <a:t>diagnosis matrix (</a:t>
                  </a:r>
                  <a14:m>
                    <m:oMath xmlns:m="http://schemas.openxmlformats.org/officeDocument/2006/math">
                      <m:r>
                        <a:rPr lang="en-GB" sz="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800" dirty="0"/>
                    <a:t>)</a:t>
                  </a:r>
                </a:p>
              </p:txBody>
            </p:sp>
          </mc:Choice>
          <mc:Fallback xmlns="">
            <p:sp>
              <p:nvSpPr>
                <p:cNvPr id="1594" name="TextBox 1593">
                  <a:extLst>
                    <a:ext uri="{FF2B5EF4-FFF2-40B4-BE49-F238E27FC236}">
                      <a16:creationId xmlns:a16="http://schemas.microsoft.com/office/drawing/2014/main" id="{257820A8-B6C1-C0C7-BBB9-4FF3EE2ED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0259" y="2097722"/>
                  <a:ext cx="1754076" cy="246221"/>
                </a:xfrm>
                <a:prstGeom prst="rect">
                  <a:avLst/>
                </a:prstGeom>
                <a:blipFill>
                  <a:blip r:embed="rId39"/>
                  <a:stretch>
                    <a:fillRect t="-12195" b="-243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5" name="TextBox 1594">
                  <a:extLst>
                    <a:ext uri="{FF2B5EF4-FFF2-40B4-BE49-F238E27FC236}">
                      <a16:creationId xmlns:a16="http://schemas.microsoft.com/office/drawing/2014/main" id="{EFA7BB1F-1C78-AA96-234E-BEB568DA3774}"/>
                    </a:ext>
                  </a:extLst>
                </p:cNvPr>
                <p:cNvSpPr txBox="1"/>
                <p:nvPr/>
              </p:nvSpPr>
              <p:spPr>
                <a:xfrm>
                  <a:off x="9593245" y="2590449"/>
                  <a:ext cx="14747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1600" i="0" smtClean="0">
                            <a:latin typeface="+mj-lt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GB" sz="1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95" name="TextBox 1594">
                  <a:extLst>
                    <a:ext uri="{FF2B5EF4-FFF2-40B4-BE49-F238E27FC236}">
                      <a16:creationId xmlns:a16="http://schemas.microsoft.com/office/drawing/2014/main" id="{EFA7BB1F-1C78-AA96-234E-BEB568DA3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245" y="2590449"/>
                  <a:ext cx="147476" cy="246221"/>
                </a:xfrm>
                <a:prstGeom prst="rect">
                  <a:avLst/>
                </a:prstGeom>
                <a:blipFill>
                  <a:blip r:embed="rId40"/>
                  <a:stretch>
                    <a:fillRect l="-29167" r="-208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6" name="TextBox 1595">
                  <a:extLst>
                    <a:ext uri="{FF2B5EF4-FFF2-40B4-BE49-F238E27FC236}">
                      <a16:creationId xmlns:a16="http://schemas.microsoft.com/office/drawing/2014/main" id="{8C291C59-A317-06F0-57E5-F1F89972FA29}"/>
                    </a:ext>
                  </a:extLst>
                </p:cNvPr>
                <p:cNvSpPr txBox="1"/>
                <p:nvPr/>
              </p:nvSpPr>
              <p:spPr>
                <a:xfrm>
                  <a:off x="10271461" y="2374333"/>
                  <a:ext cx="1410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sz="1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96" name="TextBox 1595">
                  <a:extLst>
                    <a:ext uri="{FF2B5EF4-FFF2-40B4-BE49-F238E27FC236}">
                      <a16:creationId xmlns:a16="http://schemas.microsoft.com/office/drawing/2014/main" id="{8C291C59-A317-06F0-57E5-F1F89972F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61" y="2374333"/>
                  <a:ext cx="141064" cy="184666"/>
                </a:xfrm>
                <a:prstGeom prst="rect">
                  <a:avLst/>
                </a:prstGeom>
                <a:blipFill>
                  <a:blip r:embed="rId41"/>
                  <a:stretch>
                    <a:fillRect l="-26087" r="-173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7" name="TextBox 1596">
              <a:extLst>
                <a:ext uri="{FF2B5EF4-FFF2-40B4-BE49-F238E27FC236}">
                  <a16:creationId xmlns:a16="http://schemas.microsoft.com/office/drawing/2014/main" id="{DF9EF7FE-899B-C217-E4CE-646B37D118AD}"/>
                </a:ext>
              </a:extLst>
            </p:cNvPr>
            <p:cNvSpPr txBox="1"/>
            <p:nvPr/>
          </p:nvSpPr>
          <p:spPr>
            <a:xfrm>
              <a:off x="8245471" y="2596247"/>
              <a:ext cx="41214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/>
                <a:t>Patient-</a:t>
              </a:r>
            </a:p>
            <a:p>
              <a:pPr algn="r"/>
              <a:r>
                <a:rPr lang="en-GB" sz="800" dirty="0"/>
                <a:t>time (y)</a:t>
              </a:r>
            </a:p>
          </p:txBody>
        </p:sp>
        <p:sp>
          <p:nvSpPr>
            <p:cNvPr id="1598" name="TextBox 1597">
              <a:extLst>
                <a:ext uri="{FF2B5EF4-FFF2-40B4-BE49-F238E27FC236}">
                  <a16:creationId xmlns:a16="http://schemas.microsoft.com/office/drawing/2014/main" id="{D436894E-D057-ECC8-2D46-05994A55AFE1}"/>
                </a:ext>
              </a:extLst>
            </p:cNvPr>
            <p:cNvSpPr txBox="1"/>
            <p:nvPr/>
          </p:nvSpPr>
          <p:spPr>
            <a:xfrm>
              <a:off x="8727502" y="3155490"/>
              <a:ext cx="71152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Long-term </a:t>
              </a:r>
            </a:p>
            <a:p>
              <a:pPr algn="ctr"/>
              <a:r>
                <a:rPr lang="en-GB" sz="800" dirty="0"/>
                <a:t>conditions</a:t>
              </a:r>
            </a:p>
          </p:txBody>
        </p:sp>
        <p:grpSp>
          <p:nvGrpSpPr>
            <p:cNvPr id="1629" name="Group 1628">
              <a:extLst>
                <a:ext uri="{FF2B5EF4-FFF2-40B4-BE49-F238E27FC236}">
                  <a16:creationId xmlns:a16="http://schemas.microsoft.com/office/drawing/2014/main" id="{30A0FE27-9131-6DE4-4EBD-85A673743C15}"/>
                </a:ext>
              </a:extLst>
            </p:cNvPr>
            <p:cNvGrpSpPr/>
            <p:nvPr/>
          </p:nvGrpSpPr>
          <p:grpSpPr>
            <a:xfrm>
              <a:off x="9777370" y="2617731"/>
              <a:ext cx="876500" cy="550848"/>
              <a:chOff x="9976725" y="2840519"/>
              <a:chExt cx="876500" cy="550848"/>
            </a:xfrm>
          </p:grpSpPr>
          <p:sp>
            <p:nvSpPr>
              <p:cNvPr id="1616" name="Rectangle 1615">
                <a:extLst>
                  <a:ext uri="{FF2B5EF4-FFF2-40B4-BE49-F238E27FC236}">
                    <a16:creationId xmlns:a16="http://schemas.microsoft.com/office/drawing/2014/main" id="{64D0CF18-90A6-685C-54B0-BE0ADC277446}"/>
                  </a:ext>
                </a:extLst>
              </p:cNvPr>
              <p:cNvSpPr/>
              <p:nvPr/>
            </p:nvSpPr>
            <p:spPr>
              <a:xfrm>
                <a:off x="9976725" y="2840519"/>
                <a:ext cx="362664" cy="66526"/>
              </a:xfrm>
              <a:prstGeom prst="rect">
                <a:avLst/>
              </a:prstGeom>
              <a:noFill/>
              <a:ln w="9525">
                <a:solidFill>
                  <a:srgbClr val="311246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17" name="Arc 1616">
                <a:extLst>
                  <a:ext uri="{FF2B5EF4-FFF2-40B4-BE49-F238E27FC236}">
                    <a16:creationId xmlns:a16="http://schemas.microsoft.com/office/drawing/2014/main" id="{B915EB10-BDE9-20A5-9352-A15BBDC6D32A}"/>
                  </a:ext>
                </a:extLst>
              </p:cNvPr>
              <p:cNvSpPr/>
              <p:nvPr/>
            </p:nvSpPr>
            <p:spPr>
              <a:xfrm>
                <a:off x="10120230" y="2875809"/>
                <a:ext cx="438320" cy="427156"/>
              </a:xfrm>
              <a:prstGeom prst="arc">
                <a:avLst>
                  <a:gd name="adj1" fmla="val 16200000"/>
                  <a:gd name="adj2" fmla="val 329399"/>
                </a:avLst>
              </a:prstGeom>
              <a:ln w="9525">
                <a:solidFill>
                  <a:srgbClr val="311246"/>
                </a:solidFill>
                <a:headEnd type="none" w="med" len="med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8" name="Rectangle 1617">
                <a:extLst>
                  <a:ext uri="{FF2B5EF4-FFF2-40B4-BE49-F238E27FC236}">
                    <a16:creationId xmlns:a16="http://schemas.microsoft.com/office/drawing/2014/main" id="{B79A0059-EA41-A556-F246-E5DECF355118}"/>
                  </a:ext>
                </a:extLst>
              </p:cNvPr>
              <p:cNvSpPr/>
              <p:nvPr/>
            </p:nvSpPr>
            <p:spPr>
              <a:xfrm>
                <a:off x="10353095" y="3111327"/>
                <a:ext cx="500130" cy="191638"/>
              </a:xfrm>
              <a:prstGeom prst="rect">
                <a:avLst/>
              </a:prstGeom>
              <a:noFill/>
              <a:ln w="9525">
                <a:solidFill>
                  <a:srgbClr val="311246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19" name="TextBox 1618">
                <a:extLst>
                  <a:ext uri="{FF2B5EF4-FFF2-40B4-BE49-F238E27FC236}">
                    <a16:creationId xmlns:a16="http://schemas.microsoft.com/office/drawing/2014/main" id="{C837F529-D8AF-000C-AA6E-534696ACD24A}"/>
                  </a:ext>
                </a:extLst>
              </p:cNvPr>
              <p:cNvSpPr txBox="1"/>
              <p:nvPr/>
            </p:nvSpPr>
            <p:spPr>
              <a:xfrm>
                <a:off x="10353465" y="3314423"/>
                <a:ext cx="106421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dirty="0">
                    <a:solidFill>
                      <a:srgbClr val="311246"/>
                    </a:solidFill>
                  </a:rPr>
                  <a:t>1</a:t>
                </a:r>
              </a:p>
            </p:txBody>
          </p:sp>
          <p:sp>
            <p:nvSpPr>
              <p:cNvPr id="1620" name="TextBox 1619">
                <a:extLst>
                  <a:ext uri="{FF2B5EF4-FFF2-40B4-BE49-F238E27FC236}">
                    <a16:creationId xmlns:a16="http://schemas.microsoft.com/office/drawing/2014/main" id="{43577E61-AE5E-FAFF-4A4C-9F4A2DB735EA}"/>
                  </a:ext>
                </a:extLst>
              </p:cNvPr>
              <p:cNvSpPr txBox="1"/>
              <p:nvPr/>
            </p:nvSpPr>
            <p:spPr>
              <a:xfrm>
                <a:off x="10746804" y="3314423"/>
                <a:ext cx="106421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dirty="0">
                    <a:solidFill>
                      <a:srgbClr val="311246"/>
                    </a:solidFill>
                  </a:rPr>
                  <a:t>5</a:t>
                </a:r>
              </a:p>
            </p:txBody>
          </p:sp>
          <p:sp>
            <p:nvSpPr>
              <p:cNvPr id="1621" name="TextBox 1620">
                <a:extLst>
                  <a:ext uri="{FF2B5EF4-FFF2-40B4-BE49-F238E27FC236}">
                    <a16:creationId xmlns:a16="http://schemas.microsoft.com/office/drawing/2014/main" id="{C69DE792-5F7A-F126-3F98-DCC8531F8B23}"/>
                  </a:ext>
                </a:extLst>
              </p:cNvPr>
              <p:cNvSpPr txBox="1"/>
              <p:nvPr/>
            </p:nvSpPr>
            <p:spPr>
              <a:xfrm>
                <a:off x="10550135" y="3314423"/>
                <a:ext cx="106421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dirty="0">
                    <a:solidFill>
                      <a:srgbClr val="311246"/>
                    </a:solidFill>
                  </a:rPr>
                  <a:t>3</a:t>
                </a:r>
              </a:p>
            </p:txBody>
          </p:sp>
          <p:sp>
            <p:nvSpPr>
              <p:cNvPr id="1622" name="TextBox 1621">
                <a:extLst>
                  <a:ext uri="{FF2B5EF4-FFF2-40B4-BE49-F238E27FC236}">
                    <a16:creationId xmlns:a16="http://schemas.microsoft.com/office/drawing/2014/main" id="{231CD909-7E5E-153E-8A1C-3D9E542CC2BB}"/>
                  </a:ext>
                </a:extLst>
              </p:cNvPr>
              <p:cNvSpPr txBox="1"/>
              <p:nvPr/>
            </p:nvSpPr>
            <p:spPr>
              <a:xfrm>
                <a:off x="10451800" y="3314423"/>
                <a:ext cx="106421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dirty="0">
                    <a:solidFill>
                      <a:srgbClr val="311246"/>
                    </a:solidFill>
                  </a:rPr>
                  <a:t>2</a:t>
                </a:r>
              </a:p>
            </p:txBody>
          </p:sp>
          <p:sp>
            <p:nvSpPr>
              <p:cNvPr id="1623" name="TextBox 1622">
                <a:extLst>
                  <a:ext uri="{FF2B5EF4-FFF2-40B4-BE49-F238E27FC236}">
                    <a16:creationId xmlns:a16="http://schemas.microsoft.com/office/drawing/2014/main" id="{4997A628-9F37-78CA-767C-917CED4F3333}"/>
                  </a:ext>
                </a:extLst>
              </p:cNvPr>
              <p:cNvSpPr txBox="1"/>
              <p:nvPr/>
            </p:nvSpPr>
            <p:spPr>
              <a:xfrm>
                <a:off x="10648470" y="3314423"/>
                <a:ext cx="106421" cy="76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500" dirty="0">
                    <a:solidFill>
                      <a:srgbClr val="311246"/>
                    </a:solidFill>
                  </a:rPr>
                  <a:t>4</a:t>
                </a:r>
              </a:p>
            </p:txBody>
          </p:sp>
          <p:sp>
            <p:nvSpPr>
              <p:cNvPr id="1624" name="Rectangle 1623">
                <a:extLst>
                  <a:ext uri="{FF2B5EF4-FFF2-40B4-BE49-F238E27FC236}">
                    <a16:creationId xmlns:a16="http://schemas.microsoft.com/office/drawing/2014/main" id="{8771D7AE-9CFA-4B57-48C6-D5526814E189}"/>
                  </a:ext>
                </a:extLst>
              </p:cNvPr>
              <p:cNvSpPr/>
              <p:nvPr/>
            </p:nvSpPr>
            <p:spPr>
              <a:xfrm>
                <a:off x="10376787" y="3145615"/>
                <a:ext cx="62956" cy="161167"/>
              </a:xfrm>
              <a:prstGeom prst="rect">
                <a:avLst/>
              </a:prstGeom>
              <a:solidFill>
                <a:srgbClr val="311246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25" name="Rectangle 1624">
                <a:extLst>
                  <a:ext uri="{FF2B5EF4-FFF2-40B4-BE49-F238E27FC236}">
                    <a16:creationId xmlns:a16="http://schemas.microsoft.com/office/drawing/2014/main" id="{615DEF73-5C6A-5A05-956B-24E08905C79E}"/>
                  </a:ext>
                </a:extLst>
              </p:cNvPr>
              <p:cNvSpPr/>
              <p:nvPr/>
            </p:nvSpPr>
            <p:spPr>
              <a:xfrm>
                <a:off x="10768081" y="3281582"/>
                <a:ext cx="62956" cy="25200"/>
              </a:xfrm>
              <a:prstGeom prst="rect">
                <a:avLst/>
              </a:prstGeom>
              <a:solidFill>
                <a:srgbClr val="311246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26" name="Rectangle 1625">
                <a:extLst>
                  <a:ext uri="{FF2B5EF4-FFF2-40B4-BE49-F238E27FC236}">
                    <a16:creationId xmlns:a16="http://schemas.microsoft.com/office/drawing/2014/main" id="{E3CFDA42-DBB6-BF74-D423-C973528FDA2A}"/>
                  </a:ext>
                </a:extLst>
              </p:cNvPr>
              <p:cNvSpPr/>
              <p:nvPr/>
            </p:nvSpPr>
            <p:spPr>
              <a:xfrm>
                <a:off x="10670259" y="3211730"/>
                <a:ext cx="62956" cy="95052"/>
              </a:xfrm>
              <a:prstGeom prst="rect">
                <a:avLst/>
              </a:prstGeom>
              <a:solidFill>
                <a:srgbClr val="311246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27" name="Rectangle 1626">
                <a:extLst>
                  <a:ext uri="{FF2B5EF4-FFF2-40B4-BE49-F238E27FC236}">
                    <a16:creationId xmlns:a16="http://schemas.microsoft.com/office/drawing/2014/main" id="{E6801584-9A62-C521-7AB2-C09172C1BABD}"/>
                  </a:ext>
                </a:extLst>
              </p:cNvPr>
              <p:cNvSpPr/>
              <p:nvPr/>
            </p:nvSpPr>
            <p:spPr>
              <a:xfrm>
                <a:off x="10572435" y="3175380"/>
                <a:ext cx="62956" cy="131402"/>
              </a:xfrm>
              <a:prstGeom prst="rect">
                <a:avLst/>
              </a:prstGeom>
              <a:solidFill>
                <a:srgbClr val="311246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28" name="Rectangle 1627">
                <a:extLst>
                  <a:ext uri="{FF2B5EF4-FFF2-40B4-BE49-F238E27FC236}">
                    <a16:creationId xmlns:a16="http://schemas.microsoft.com/office/drawing/2014/main" id="{68306201-2661-144F-2EAB-C487D49569B5}"/>
                  </a:ext>
                </a:extLst>
              </p:cNvPr>
              <p:cNvSpPr/>
              <p:nvPr/>
            </p:nvSpPr>
            <p:spPr>
              <a:xfrm>
                <a:off x="10474611" y="3249771"/>
                <a:ext cx="62956" cy="57011"/>
              </a:xfrm>
              <a:prstGeom prst="rect">
                <a:avLst/>
              </a:prstGeom>
              <a:solidFill>
                <a:srgbClr val="311246"/>
              </a:solidFill>
              <a:ln w="952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sp>
          <p:nvSpPr>
            <p:cNvPr id="1630" name="TextBox 1629">
              <a:extLst>
                <a:ext uri="{FF2B5EF4-FFF2-40B4-BE49-F238E27FC236}">
                  <a16:creationId xmlns:a16="http://schemas.microsoft.com/office/drawing/2014/main" id="{8921FF2E-D808-B48C-454A-CBEB84925421}"/>
                </a:ext>
              </a:extLst>
            </p:cNvPr>
            <p:cNvSpPr txBox="1"/>
            <p:nvPr/>
          </p:nvSpPr>
          <p:spPr>
            <a:xfrm>
              <a:off x="9573402" y="3163036"/>
              <a:ext cx="12716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Multimorbidity trajectory at time t</a:t>
              </a:r>
              <a:r>
                <a:rPr lang="en-GB" sz="800" baseline="30000" dirty="0"/>
                <a:t> </a:t>
              </a:r>
              <a:r>
                <a:rPr lang="en-GB" sz="800" dirty="0"/>
                <a:t>(k = 5)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1" name="TextBox 1630">
                  <a:extLst>
                    <a:ext uri="{FF2B5EF4-FFF2-40B4-BE49-F238E27FC236}">
                      <a16:creationId xmlns:a16="http://schemas.microsoft.com/office/drawing/2014/main" id="{44AE68A9-672B-B32C-733E-64E97C59012F}"/>
                    </a:ext>
                  </a:extLst>
                </p:cNvPr>
                <p:cNvSpPr txBox="1"/>
                <p:nvPr/>
              </p:nvSpPr>
              <p:spPr>
                <a:xfrm>
                  <a:off x="9081664" y="2097722"/>
                  <a:ext cx="1754076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GB" sz="800" dirty="0"/>
                </a:p>
                <a:p>
                  <a:pPr algn="ctr"/>
                  <a:r>
                    <a:rPr lang="en-GB" sz="800" dirty="0"/>
                    <a:t>(</a:t>
                  </a:r>
                  <a14:m>
                    <m:oMath xmlns:m="http://schemas.openxmlformats.org/officeDocument/2006/math">
                      <m:r>
                        <a:rPr lang="en-GB" sz="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GB" sz="800" dirty="0"/>
                    <a:t>)</a:t>
                  </a:r>
                </a:p>
              </p:txBody>
            </p:sp>
          </mc:Choice>
          <mc:Fallback>
            <p:sp>
              <p:nvSpPr>
                <p:cNvPr id="1631" name="TextBox 1630">
                  <a:extLst>
                    <a:ext uri="{FF2B5EF4-FFF2-40B4-BE49-F238E27FC236}">
                      <a16:creationId xmlns:a16="http://schemas.microsoft.com/office/drawing/2014/main" id="{44AE68A9-672B-B32C-733E-64E97C590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664" y="2097722"/>
                  <a:ext cx="1754076" cy="246221"/>
                </a:xfrm>
                <a:prstGeom prst="rect">
                  <a:avLst/>
                </a:prstGeom>
                <a:blipFill>
                  <a:blip r:embed="rId42"/>
                  <a:stretch>
                    <a:fillRect b="-243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6" name="Group 1835">
              <a:extLst>
                <a:ext uri="{FF2B5EF4-FFF2-40B4-BE49-F238E27FC236}">
                  <a16:creationId xmlns:a16="http://schemas.microsoft.com/office/drawing/2014/main" id="{16ABD027-E4D5-4362-A504-7B4BF14B2446}"/>
                </a:ext>
              </a:extLst>
            </p:cNvPr>
            <p:cNvGrpSpPr/>
            <p:nvPr/>
          </p:nvGrpSpPr>
          <p:grpSpPr>
            <a:xfrm>
              <a:off x="10575784" y="2157381"/>
              <a:ext cx="1394117" cy="788040"/>
              <a:chOff x="10507204" y="1984296"/>
              <a:chExt cx="1394117" cy="7880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3" name="TextBox 1632">
                    <a:extLst>
                      <a:ext uri="{FF2B5EF4-FFF2-40B4-BE49-F238E27FC236}">
                        <a16:creationId xmlns:a16="http://schemas.microsoft.com/office/drawing/2014/main" id="{92CC8C25-C4EC-A482-A1FF-97A57FA4C3C7}"/>
                      </a:ext>
                    </a:extLst>
                  </p:cNvPr>
                  <p:cNvSpPr txBox="1"/>
                  <p:nvPr/>
                </p:nvSpPr>
                <p:spPr>
                  <a:xfrm>
                    <a:off x="10555536" y="2526115"/>
                    <a:ext cx="1008642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/>
                      <a:t>Disease membership of endotype (</a:t>
                    </a:r>
                    <a14:m>
                      <m:oMath xmlns:m="http://schemas.openxmlformats.org/officeDocument/2006/math">
                        <m:r>
                          <a:rPr lang="en-GB" sz="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800" b="0" i="1" baseline="3000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r>
                      <a:rPr lang="en-GB" sz="8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633" name="TextBox 1632">
                    <a:extLst>
                      <a:ext uri="{FF2B5EF4-FFF2-40B4-BE49-F238E27FC236}">
                        <a16:creationId xmlns:a16="http://schemas.microsoft.com/office/drawing/2014/main" id="{92CC8C25-C4EC-A482-A1FF-97A57FA4C3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5536" y="2526115"/>
                    <a:ext cx="1008642" cy="24622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4242" t="-12195" r="-4242" b="-243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4" name="TextBox 1633">
                <a:extLst>
                  <a:ext uri="{FF2B5EF4-FFF2-40B4-BE49-F238E27FC236}">
                    <a16:creationId xmlns:a16="http://schemas.microsoft.com/office/drawing/2014/main" id="{A3EFFAB3-0D47-311A-9221-E598BC4D2551}"/>
                  </a:ext>
                </a:extLst>
              </p:cNvPr>
              <p:cNvSpPr txBox="1"/>
              <p:nvPr/>
            </p:nvSpPr>
            <p:spPr>
              <a:xfrm rot="16200000">
                <a:off x="11513898" y="2137066"/>
                <a:ext cx="5286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800" dirty="0"/>
                  <a:t>Trajectory</a:t>
                </a:r>
              </a:p>
              <a:p>
                <a:pPr algn="ctr"/>
                <a:r>
                  <a:rPr lang="en-GB" sz="800" dirty="0"/>
                  <a:t>(k = 5)</a:t>
                </a:r>
              </a:p>
            </p:txBody>
          </p:sp>
          <p:sp>
            <p:nvSpPr>
              <p:cNvPr id="1635" name="TextBox 1634">
                <a:extLst>
                  <a:ext uri="{FF2B5EF4-FFF2-40B4-BE49-F238E27FC236}">
                    <a16:creationId xmlns:a16="http://schemas.microsoft.com/office/drawing/2014/main" id="{D2D7AB00-C16C-B1CF-C201-09B562C5ABF3}"/>
                  </a:ext>
                </a:extLst>
              </p:cNvPr>
              <p:cNvSpPr txBox="1"/>
              <p:nvPr/>
            </p:nvSpPr>
            <p:spPr>
              <a:xfrm>
                <a:off x="11555938" y="1984296"/>
                <a:ext cx="7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700" dirty="0"/>
                  <a:t>1</a:t>
                </a:r>
              </a:p>
            </p:txBody>
          </p:sp>
          <p:sp>
            <p:nvSpPr>
              <p:cNvPr id="1636" name="TextBox 1635">
                <a:extLst>
                  <a:ext uri="{FF2B5EF4-FFF2-40B4-BE49-F238E27FC236}">
                    <a16:creationId xmlns:a16="http://schemas.microsoft.com/office/drawing/2014/main" id="{D3F2FD42-F529-6E97-09C1-DCF75E0C3DC3}"/>
                  </a:ext>
                </a:extLst>
              </p:cNvPr>
              <p:cNvSpPr txBox="1"/>
              <p:nvPr/>
            </p:nvSpPr>
            <p:spPr>
              <a:xfrm>
                <a:off x="11555938" y="2082973"/>
                <a:ext cx="7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700" dirty="0"/>
                  <a:t>2</a:t>
                </a:r>
              </a:p>
            </p:txBody>
          </p:sp>
          <p:sp>
            <p:nvSpPr>
              <p:cNvPr id="1637" name="TextBox 1636">
                <a:extLst>
                  <a:ext uri="{FF2B5EF4-FFF2-40B4-BE49-F238E27FC236}">
                    <a16:creationId xmlns:a16="http://schemas.microsoft.com/office/drawing/2014/main" id="{3CC75120-FABD-43FE-06CB-6A8873B62D77}"/>
                  </a:ext>
                </a:extLst>
              </p:cNvPr>
              <p:cNvSpPr txBox="1"/>
              <p:nvPr/>
            </p:nvSpPr>
            <p:spPr>
              <a:xfrm>
                <a:off x="11555938" y="2181650"/>
                <a:ext cx="7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700" dirty="0"/>
                  <a:t>3</a:t>
                </a:r>
              </a:p>
            </p:txBody>
          </p:sp>
          <p:sp>
            <p:nvSpPr>
              <p:cNvPr id="1638" name="TextBox 1637">
                <a:extLst>
                  <a:ext uri="{FF2B5EF4-FFF2-40B4-BE49-F238E27FC236}">
                    <a16:creationId xmlns:a16="http://schemas.microsoft.com/office/drawing/2014/main" id="{B2FEDB06-BD0B-3FF2-1F91-D5181E260864}"/>
                  </a:ext>
                </a:extLst>
              </p:cNvPr>
              <p:cNvSpPr txBox="1"/>
              <p:nvPr/>
            </p:nvSpPr>
            <p:spPr>
              <a:xfrm>
                <a:off x="11555938" y="2280327"/>
                <a:ext cx="7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700" dirty="0"/>
                  <a:t>4</a:t>
                </a:r>
              </a:p>
            </p:txBody>
          </p:sp>
          <p:sp>
            <p:nvSpPr>
              <p:cNvPr id="1639" name="TextBox 1638">
                <a:extLst>
                  <a:ext uri="{FF2B5EF4-FFF2-40B4-BE49-F238E27FC236}">
                    <a16:creationId xmlns:a16="http://schemas.microsoft.com/office/drawing/2014/main" id="{033E4270-EC68-A5BF-616E-21EC0A988DA2}"/>
                  </a:ext>
                </a:extLst>
              </p:cNvPr>
              <p:cNvSpPr txBox="1"/>
              <p:nvPr/>
            </p:nvSpPr>
            <p:spPr>
              <a:xfrm>
                <a:off x="11555938" y="2379004"/>
                <a:ext cx="7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700" dirty="0"/>
                  <a:t>5</a:t>
                </a:r>
              </a:p>
            </p:txBody>
          </p:sp>
          <p:grpSp>
            <p:nvGrpSpPr>
              <p:cNvPr id="1641" name="Group 1640">
                <a:extLst>
                  <a:ext uri="{FF2B5EF4-FFF2-40B4-BE49-F238E27FC236}">
                    <a16:creationId xmlns:a16="http://schemas.microsoft.com/office/drawing/2014/main" id="{BE438007-F97B-68E2-B1C8-46F5BA2D1704}"/>
                  </a:ext>
                </a:extLst>
              </p:cNvPr>
              <p:cNvGrpSpPr/>
              <p:nvPr/>
            </p:nvGrpSpPr>
            <p:grpSpPr>
              <a:xfrm flipH="1">
                <a:off x="10525369" y="2004461"/>
                <a:ext cx="1000147" cy="84315"/>
                <a:chOff x="3460785" y="846292"/>
                <a:chExt cx="1708133" cy="198000"/>
              </a:xfrm>
              <a:solidFill>
                <a:srgbClr val="311246"/>
              </a:solidFill>
            </p:grpSpPr>
            <p:sp>
              <p:nvSpPr>
                <p:cNvPr id="1646" name="Rectangle 1645">
                  <a:extLst>
                    <a:ext uri="{FF2B5EF4-FFF2-40B4-BE49-F238E27FC236}">
                      <a16:creationId xmlns:a16="http://schemas.microsoft.com/office/drawing/2014/main" id="{CB602F6F-708E-C8BA-5702-056ECEC4ADC1}"/>
                    </a:ext>
                  </a:extLst>
                </p:cNvPr>
                <p:cNvSpPr/>
                <p:nvPr/>
              </p:nvSpPr>
              <p:spPr>
                <a:xfrm>
                  <a:off x="3460785" y="990292"/>
                  <a:ext cx="36000" cy="5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7" name="Rectangle 1646">
                  <a:extLst>
                    <a:ext uri="{FF2B5EF4-FFF2-40B4-BE49-F238E27FC236}">
                      <a16:creationId xmlns:a16="http://schemas.microsoft.com/office/drawing/2014/main" id="{B5637EC3-7C59-196F-90E2-C97B881A7A5F}"/>
                    </a:ext>
                  </a:extLst>
                </p:cNvPr>
                <p:cNvSpPr/>
                <p:nvPr/>
              </p:nvSpPr>
              <p:spPr>
                <a:xfrm>
                  <a:off x="3511456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8" name="Rectangle 1647">
                  <a:extLst>
                    <a:ext uri="{FF2B5EF4-FFF2-40B4-BE49-F238E27FC236}">
                      <a16:creationId xmlns:a16="http://schemas.microsoft.com/office/drawing/2014/main" id="{E6E9BF95-19F0-0B2E-5B38-D1722B479B65}"/>
                    </a:ext>
                  </a:extLst>
                </p:cNvPr>
                <p:cNvSpPr/>
                <p:nvPr/>
              </p:nvSpPr>
              <p:spPr>
                <a:xfrm>
                  <a:off x="3562127" y="1026292"/>
                  <a:ext cx="36000" cy="1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9" name="Rectangle 1648">
                  <a:extLst>
                    <a:ext uri="{FF2B5EF4-FFF2-40B4-BE49-F238E27FC236}">
                      <a16:creationId xmlns:a16="http://schemas.microsoft.com/office/drawing/2014/main" id="{CA6579A9-582A-1F6D-9AB9-06640517FBB7}"/>
                    </a:ext>
                  </a:extLst>
                </p:cNvPr>
                <p:cNvSpPr/>
                <p:nvPr/>
              </p:nvSpPr>
              <p:spPr>
                <a:xfrm>
                  <a:off x="3612798" y="979492"/>
                  <a:ext cx="36000" cy="64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0" name="Rectangle 1649">
                  <a:extLst>
                    <a:ext uri="{FF2B5EF4-FFF2-40B4-BE49-F238E27FC236}">
                      <a16:creationId xmlns:a16="http://schemas.microsoft.com/office/drawing/2014/main" id="{08AC4BF6-3BEA-4485-DF5B-AC247558FC9A}"/>
                    </a:ext>
                  </a:extLst>
                </p:cNvPr>
                <p:cNvSpPr/>
                <p:nvPr/>
              </p:nvSpPr>
              <p:spPr>
                <a:xfrm>
                  <a:off x="3663469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1" name="Rectangle 1650">
                  <a:extLst>
                    <a:ext uri="{FF2B5EF4-FFF2-40B4-BE49-F238E27FC236}">
                      <a16:creationId xmlns:a16="http://schemas.microsoft.com/office/drawing/2014/main" id="{B818B997-861F-DC52-5F6A-6C9232F2761F}"/>
                    </a:ext>
                  </a:extLst>
                </p:cNvPr>
                <p:cNvSpPr/>
                <p:nvPr/>
              </p:nvSpPr>
              <p:spPr>
                <a:xfrm>
                  <a:off x="3714140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2" name="Rectangle 1651">
                  <a:extLst>
                    <a:ext uri="{FF2B5EF4-FFF2-40B4-BE49-F238E27FC236}">
                      <a16:creationId xmlns:a16="http://schemas.microsoft.com/office/drawing/2014/main" id="{5330BA11-C4C8-384E-808D-CDCE4924782C}"/>
                    </a:ext>
                  </a:extLst>
                </p:cNvPr>
                <p:cNvSpPr/>
                <p:nvPr/>
              </p:nvSpPr>
              <p:spPr>
                <a:xfrm>
                  <a:off x="3764811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3" name="Rectangle 1652">
                  <a:extLst>
                    <a:ext uri="{FF2B5EF4-FFF2-40B4-BE49-F238E27FC236}">
                      <a16:creationId xmlns:a16="http://schemas.microsoft.com/office/drawing/2014/main" id="{1AC52CCA-51D0-29E0-B10A-016B321BC78E}"/>
                    </a:ext>
                  </a:extLst>
                </p:cNvPr>
                <p:cNvSpPr/>
                <p:nvPr/>
              </p:nvSpPr>
              <p:spPr>
                <a:xfrm>
                  <a:off x="3815482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4" name="Rectangle 1653">
                  <a:extLst>
                    <a:ext uri="{FF2B5EF4-FFF2-40B4-BE49-F238E27FC236}">
                      <a16:creationId xmlns:a16="http://schemas.microsoft.com/office/drawing/2014/main" id="{51960E44-1C5E-3560-E562-863A5A5D2847}"/>
                    </a:ext>
                  </a:extLst>
                </p:cNvPr>
                <p:cNvSpPr/>
                <p:nvPr/>
              </p:nvSpPr>
              <p:spPr>
                <a:xfrm>
                  <a:off x="3866153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5" name="Rectangle 1654">
                  <a:extLst>
                    <a:ext uri="{FF2B5EF4-FFF2-40B4-BE49-F238E27FC236}">
                      <a16:creationId xmlns:a16="http://schemas.microsoft.com/office/drawing/2014/main" id="{211487B7-55AD-714E-A9A1-35A0119FE7C2}"/>
                    </a:ext>
                  </a:extLst>
                </p:cNvPr>
                <p:cNvSpPr/>
                <p:nvPr/>
              </p:nvSpPr>
              <p:spPr>
                <a:xfrm>
                  <a:off x="3916824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6" name="Rectangle 1655">
                  <a:extLst>
                    <a:ext uri="{FF2B5EF4-FFF2-40B4-BE49-F238E27FC236}">
                      <a16:creationId xmlns:a16="http://schemas.microsoft.com/office/drawing/2014/main" id="{73A81127-DADC-0676-31F6-7987AD128884}"/>
                    </a:ext>
                  </a:extLst>
                </p:cNvPr>
                <p:cNvSpPr/>
                <p:nvPr/>
              </p:nvSpPr>
              <p:spPr>
                <a:xfrm>
                  <a:off x="3967495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7" name="Rectangle 1656">
                  <a:extLst>
                    <a:ext uri="{FF2B5EF4-FFF2-40B4-BE49-F238E27FC236}">
                      <a16:creationId xmlns:a16="http://schemas.microsoft.com/office/drawing/2014/main" id="{6501E324-6B5D-2765-8D7B-A61DAEE0D556}"/>
                    </a:ext>
                  </a:extLst>
                </p:cNvPr>
                <p:cNvSpPr/>
                <p:nvPr/>
              </p:nvSpPr>
              <p:spPr>
                <a:xfrm>
                  <a:off x="4018166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8" name="Rectangle 1657">
                  <a:extLst>
                    <a:ext uri="{FF2B5EF4-FFF2-40B4-BE49-F238E27FC236}">
                      <a16:creationId xmlns:a16="http://schemas.microsoft.com/office/drawing/2014/main" id="{ED26377D-674D-FAB2-0CC8-BBA66112AC98}"/>
                    </a:ext>
                  </a:extLst>
                </p:cNvPr>
                <p:cNvSpPr/>
                <p:nvPr/>
              </p:nvSpPr>
              <p:spPr>
                <a:xfrm>
                  <a:off x="4068837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9" name="Rectangle 1658">
                  <a:extLst>
                    <a:ext uri="{FF2B5EF4-FFF2-40B4-BE49-F238E27FC236}">
                      <a16:creationId xmlns:a16="http://schemas.microsoft.com/office/drawing/2014/main" id="{58125646-E55B-833D-50FB-A92BD7BF852E}"/>
                    </a:ext>
                  </a:extLst>
                </p:cNvPr>
                <p:cNvSpPr/>
                <p:nvPr/>
              </p:nvSpPr>
              <p:spPr>
                <a:xfrm>
                  <a:off x="4119508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0" name="Rectangle 1659">
                  <a:extLst>
                    <a:ext uri="{FF2B5EF4-FFF2-40B4-BE49-F238E27FC236}">
                      <a16:creationId xmlns:a16="http://schemas.microsoft.com/office/drawing/2014/main" id="{C7939BC7-CDC2-75B7-864A-9AA2071F5F6A}"/>
                    </a:ext>
                  </a:extLst>
                </p:cNvPr>
                <p:cNvSpPr/>
                <p:nvPr/>
              </p:nvSpPr>
              <p:spPr>
                <a:xfrm>
                  <a:off x="4170179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1" name="Rectangle 1660">
                  <a:extLst>
                    <a:ext uri="{FF2B5EF4-FFF2-40B4-BE49-F238E27FC236}">
                      <a16:creationId xmlns:a16="http://schemas.microsoft.com/office/drawing/2014/main" id="{4BA9B761-8A3A-9008-DAB5-315FDFCCDFA7}"/>
                    </a:ext>
                  </a:extLst>
                </p:cNvPr>
                <p:cNvSpPr/>
                <p:nvPr/>
              </p:nvSpPr>
              <p:spPr>
                <a:xfrm>
                  <a:off x="4220850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2" name="Rectangle 1661">
                  <a:extLst>
                    <a:ext uri="{FF2B5EF4-FFF2-40B4-BE49-F238E27FC236}">
                      <a16:creationId xmlns:a16="http://schemas.microsoft.com/office/drawing/2014/main" id="{37403C9F-ABBF-90AF-C925-9191E1CEA53C}"/>
                    </a:ext>
                  </a:extLst>
                </p:cNvPr>
                <p:cNvSpPr/>
                <p:nvPr/>
              </p:nvSpPr>
              <p:spPr>
                <a:xfrm>
                  <a:off x="4271521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3" name="Rectangle 1662">
                  <a:extLst>
                    <a:ext uri="{FF2B5EF4-FFF2-40B4-BE49-F238E27FC236}">
                      <a16:creationId xmlns:a16="http://schemas.microsoft.com/office/drawing/2014/main" id="{EA71611E-5AFE-FD07-CC38-F8DDC19E3C83}"/>
                    </a:ext>
                  </a:extLst>
                </p:cNvPr>
                <p:cNvSpPr/>
                <p:nvPr/>
              </p:nvSpPr>
              <p:spPr>
                <a:xfrm>
                  <a:off x="4322192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4" name="Rectangle 1663">
                  <a:extLst>
                    <a:ext uri="{FF2B5EF4-FFF2-40B4-BE49-F238E27FC236}">
                      <a16:creationId xmlns:a16="http://schemas.microsoft.com/office/drawing/2014/main" id="{9681F039-AB5A-0F7C-E882-192723D94C86}"/>
                    </a:ext>
                  </a:extLst>
                </p:cNvPr>
                <p:cNvSpPr/>
                <p:nvPr/>
              </p:nvSpPr>
              <p:spPr>
                <a:xfrm>
                  <a:off x="4372863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5" name="Rectangle 1664">
                  <a:extLst>
                    <a:ext uri="{FF2B5EF4-FFF2-40B4-BE49-F238E27FC236}">
                      <a16:creationId xmlns:a16="http://schemas.microsoft.com/office/drawing/2014/main" id="{5D60F7B9-7894-A386-E0DE-9CD4F572925F}"/>
                    </a:ext>
                  </a:extLst>
                </p:cNvPr>
                <p:cNvSpPr/>
                <p:nvPr/>
              </p:nvSpPr>
              <p:spPr>
                <a:xfrm>
                  <a:off x="4423534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6" name="Rectangle 1665">
                  <a:extLst>
                    <a:ext uri="{FF2B5EF4-FFF2-40B4-BE49-F238E27FC236}">
                      <a16:creationId xmlns:a16="http://schemas.microsoft.com/office/drawing/2014/main" id="{14DD5BD1-3D4B-E0BB-C6E7-86E534488037}"/>
                    </a:ext>
                  </a:extLst>
                </p:cNvPr>
                <p:cNvSpPr/>
                <p:nvPr/>
              </p:nvSpPr>
              <p:spPr>
                <a:xfrm>
                  <a:off x="4474205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7" name="Rectangle 1666">
                  <a:extLst>
                    <a:ext uri="{FF2B5EF4-FFF2-40B4-BE49-F238E27FC236}">
                      <a16:creationId xmlns:a16="http://schemas.microsoft.com/office/drawing/2014/main" id="{49E95C17-8EEF-98AE-8C5D-4B869118301E}"/>
                    </a:ext>
                  </a:extLst>
                </p:cNvPr>
                <p:cNvSpPr/>
                <p:nvPr/>
              </p:nvSpPr>
              <p:spPr>
                <a:xfrm>
                  <a:off x="4524876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8" name="Rectangle 1667">
                  <a:extLst>
                    <a:ext uri="{FF2B5EF4-FFF2-40B4-BE49-F238E27FC236}">
                      <a16:creationId xmlns:a16="http://schemas.microsoft.com/office/drawing/2014/main" id="{8524B9BB-A2A5-1284-D53E-A69A7794291B}"/>
                    </a:ext>
                  </a:extLst>
                </p:cNvPr>
                <p:cNvSpPr/>
                <p:nvPr/>
              </p:nvSpPr>
              <p:spPr>
                <a:xfrm>
                  <a:off x="4575547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9" name="Rectangle 1668">
                  <a:extLst>
                    <a:ext uri="{FF2B5EF4-FFF2-40B4-BE49-F238E27FC236}">
                      <a16:creationId xmlns:a16="http://schemas.microsoft.com/office/drawing/2014/main" id="{A1176B4C-5FA9-1302-4CE6-CEB29C180AAC}"/>
                    </a:ext>
                  </a:extLst>
                </p:cNvPr>
                <p:cNvSpPr/>
                <p:nvPr/>
              </p:nvSpPr>
              <p:spPr>
                <a:xfrm>
                  <a:off x="4626218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0" name="Rectangle 1669">
                  <a:extLst>
                    <a:ext uri="{FF2B5EF4-FFF2-40B4-BE49-F238E27FC236}">
                      <a16:creationId xmlns:a16="http://schemas.microsoft.com/office/drawing/2014/main" id="{9CABFD0D-F4EC-3B27-655C-2D4E402CD851}"/>
                    </a:ext>
                  </a:extLst>
                </p:cNvPr>
                <p:cNvSpPr/>
                <p:nvPr/>
              </p:nvSpPr>
              <p:spPr>
                <a:xfrm>
                  <a:off x="4676889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1" name="Rectangle 1670">
                  <a:extLst>
                    <a:ext uri="{FF2B5EF4-FFF2-40B4-BE49-F238E27FC236}">
                      <a16:creationId xmlns:a16="http://schemas.microsoft.com/office/drawing/2014/main" id="{38530CE2-2CA2-14C0-6CE3-AC532CCE5525}"/>
                    </a:ext>
                  </a:extLst>
                </p:cNvPr>
                <p:cNvSpPr/>
                <p:nvPr/>
              </p:nvSpPr>
              <p:spPr>
                <a:xfrm>
                  <a:off x="4727560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2" name="Rectangle 1671">
                  <a:extLst>
                    <a:ext uri="{FF2B5EF4-FFF2-40B4-BE49-F238E27FC236}">
                      <a16:creationId xmlns:a16="http://schemas.microsoft.com/office/drawing/2014/main" id="{50A4CF44-3BAA-D002-1378-E6564AD7F6F3}"/>
                    </a:ext>
                  </a:extLst>
                </p:cNvPr>
                <p:cNvSpPr/>
                <p:nvPr/>
              </p:nvSpPr>
              <p:spPr>
                <a:xfrm>
                  <a:off x="4778231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3" name="Rectangle 1672">
                  <a:extLst>
                    <a:ext uri="{FF2B5EF4-FFF2-40B4-BE49-F238E27FC236}">
                      <a16:creationId xmlns:a16="http://schemas.microsoft.com/office/drawing/2014/main" id="{13C14367-C8DD-2F36-4CC7-67D310997EEB}"/>
                    </a:ext>
                  </a:extLst>
                </p:cNvPr>
                <p:cNvSpPr/>
                <p:nvPr/>
              </p:nvSpPr>
              <p:spPr>
                <a:xfrm>
                  <a:off x="4828902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4" name="Rectangle 1673">
                  <a:extLst>
                    <a:ext uri="{FF2B5EF4-FFF2-40B4-BE49-F238E27FC236}">
                      <a16:creationId xmlns:a16="http://schemas.microsoft.com/office/drawing/2014/main" id="{FEAADC1E-2564-6AF3-D868-D260288D4083}"/>
                    </a:ext>
                  </a:extLst>
                </p:cNvPr>
                <p:cNvSpPr/>
                <p:nvPr/>
              </p:nvSpPr>
              <p:spPr>
                <a:xfrm>
                  <a:off x="4879573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5" name="Rectangle 1674">
                  <a:extLst>
                    <a:ext uri="{FF2B5EF4-FFF2-40B4-BE49-F238E27FC236}">
                      <a16:creationId xmlns:a16="http://schemas.microsoft.com/office/drawing/2014/main" id="{C63E8EB4-CE68-E79B-AD70-3ED5F1D79EC0}"/>
                    </a:ext>
                  </a:extLst>
                </p:cNvPr>
                <p:cNvSpPr/>
                <p:nvPr/>
              </p:nvSpPr>
              <p:spPr>
                <a:xfrm>
                  <a:off x="4930244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6" name="Rectangle 1675">
                  <a:extLst>
                    <a:ext uri="{FF2B5EF4-FFF2-40B4-BE49-F238E27FC236}">
                      <a16:creationId xmlns:a16="http://schemas.microsoft.com/office/drawing/2014/main" id="{2CF91366-5FD5-4250-AF5B-F9145C3E73CD}"/>
                    </a:ext>
                  </a:extLst>
                </p:cNvPr>
                <p:cNvSpPr/>
                <p:nvPr/>
              </p:nvSpPr>
              <p:spPr>
                <a:xfrm>
                  <a:off x="4980915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7" name="Rectangle 1676">
                  <a:extLst>
                    <a:ext uri="{FF2B5EF4-FFF2-40B4-BE49-F238E27FC236}">
                      <a16:creationId xmlns:a16="http://schemas.microsoft.com/office/drawing/2014/main" id="{64033B2C-F18D-C46D-D83E-CEEF4081C158}"/>
                    </a:ext>
                  </a:extLst>
                </p:cNvPr>
                <p:cNvSpPr/>
                <p:nvPr/>
              </p:nvSpPr>
              <p:spPr>
                <a:xfrm>
                  <a:off x="5031586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8" name="Rectangle 1677">
                  <a:extLst>
                    <a:ext uri="{FF2B5EF4-FFF2-40B4-BE49-F238E27FC236}">
                      <a16:creationId xmlns:a16="http://schemas.microsoft.com/office/drawing/2014/main" id="{447CC02F-0AF6-ADA1-87C5-A2E0EF5A390D}"/>
                    </a:ext>
                  </a:extLst>
                </p:cNvPr>
                <p:cNvSpPr/>
                <p:nvPr/>
              </p:nvSpPr>
              <p:spPr>
                <a:xfrm>
                  <a:off x="5082257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9" name="Rectangle 1678">
                  <a:extLst>
                    <a:ext uri="{FF2B5EF4-FFF2-40B4-BE49-F238E27FC236}">
                      <a16:creationId xmlns:a16="http://schemas.microsoft.com/office/drawing/2014/main" id="{2BD15164-B718-D0D9-D09F-0E037A9C1595}"/>
                    </a:ext>
                  </a:extLst>
                </p:cNvPr>
                <p:cNvSpPr/>
                <p:nvPr/>
              </p:nvSpPr>
              <p:spPr>
                <a:xfrm>
                  <a:off x="5132918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80" name="Group 1679">
                <a:extLst>
                  <a:ext uri="{FF2B5EF4-FFF2-40B4-BE49-F238E27FC236}">
                    <a16:creationId xmlns:a16="http://schemas.microsoft.com/office/drawing/2014/main" id="{BA5F4749-C92E-5C7F-54D9-70B23B062196}"/>
                  </a:ext>
                </a:extLst>
              </p:cNvPr>
              <p:cNvGrpSpPr/>
              <p:nvPr/>
            </p:nvGrpSpPr>
            <p:grpSpPr>
              <a:xfrm>
                <a:off x="10525368" y="2100789"/>
                <a:ext cx="1000153" cy="84315"/>
                <a:chOff x="3258101" y="846292"/>
                <a:chExt cx="1708143" cy="198000"/>
              </a:xfrm>
              <a:solidFill>
                <a:srgbClr val="311246"/>
              </a:solidFill>
            </p:grpSpPr>
            <p:sp>
              <p:nvSpPr>
                <p:cNvPr id="1681" name="Rectangle 1680">
                  <a:extLst>
                    <a:ext uri="{FF2B5EF4-FFF2-40B4-BE49-F238E27FC236}">
                      <a16:creationId xmlns:a16="http://schemas.microsoft.com/office/drawing/2014/main" id="{1FC16E4B-6B55-8520-031A-6D1076E6F3B7}"/>
                    </a:ext>
                  </a:extLst>
                </p:cNvPr>
                <p:cNvSpPr/>
                <p:nvPr/>
              </p:nvSpPr>
              <p:spPr>
                <a:xfrm>
                  <a:off x="3258101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2" name="Rectangle 1681">
                  <a:extLst>
                    <a:ext uri="{FF2B5EF4-FFF2-40B4-BE49-F238E27FC236}">
                      <a16:creationId xmlns:a16="http://schemas.microsoft.com/office/drawing/2014/main" id="{E405D4AE-73D3-56A7-873C-A153F95F4C33}"/>
                    </a:ext>
                  </a:extLst>
                </p:cNvPr>
                <p:cNvSpPr/>
                <p:nvPr/>
              </p:nvSpPr>
              <p:spPr>
                <a:xfrm>
                  <a:off x="3308772" y="954292"/>
                  <a:ext cx="36000" cy="9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3" name="Rectangle 1682">
                  <a:extLst>
                    <a:ext uri="{FF2B5EF4-FFF2-40B4-BE49-F238E27FC236}">
                      <a16:creationId xmlns:a16="http://schemas.microsoft.com/office/drawing/2014/main" id="{2EA9CE4B-BF27-EAE3-9520-D405C5F94B98}"/>
                    </a:ext>
                  </a:extLst>
                </p:cNvPr>
                <p:cNvSpPr/>
                <p:nvPr/>
              </p:nvSpPr>
              <p:spPr>
                <a:xfrm>
                  <a:off x="3359443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4" name="Rectangle 1683">
                  <a:extLst>
                    <a:ext uri="{FF2B5EF4-FFF2-40B4-BE49-F238E27FC236}">
                      <a16:creationId xmlns:a16="http://schemas.microsoft.com/office/drawing/2014/main" id="{C9733370-2C3E-4805-63D3-1FEA4E7E01B5}"/>
                    </a:ext>
                  </a:extLst>
                </p:cNvPr>
                <p:cNvSpPr/>
                <p:nvPr/>
              </p:nvSpPr>
              <p:spPr>
                <a:xfrm>
                  <a:off x="3410114" y="875092"/>
                  <a:ext cx="36000" cy="16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5" name="Rectangle 1684">
                  <a:extLst>
                    <a:ext uri="{FF2B5EF4-FFF2-40B4-BE49-F238E27FC236}">
                      <a16:creationId xmlns:a16="http://schemas.microsoft.com/office/drawing/2014/main" id="{E16829B1-77D1-DB9D-882E-6D072B7BCC01}"/>
                    </a:ext>
                  </a:extLst>
                </p:cNvPr>
                <p:cNvSpPr/>
                <p:nvPr/>
              </p:nvSpPr>
              <p:spPr>
                <a:xfrm>
                  <a:off x="3460785" y="990292"/>
                  <a:ext cx="36000" cy="5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6" name="Rectangle 1685">
                  <a:extLst>
                    <a:ext uri="{FF2B5EF4-FFF2-40B4-BE49-F238E27FC236}">
                      <a16:creationId xmlns:a16="http://schemas.microsoft.com/office/drawing/2014/main" id="{89DDB925-38C8-6F21-DDF1-AAFF943F1936}"/>
                    </a:ext>
                  </a:extLst>
                </p:cNvPr>
                <p:cNvSpPr/>
                <p:nvPr/>
              </p:nvSpPr>
              <p:spPr>
                <a:xfrm>
                  <a:off x="3511456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7" name="Rectangle 1686">
                  <a:extLst>
                    <a:ext uri="{FF2B5EF4-FFF2-40B4-BE49-F238E27FC236}">
                      <a16:creationId xmlns:a16="http://schemas.microsoft.com/office/drawing/2014/main" id="{8A026F4A-8F6E-AE23-D457-DDA55FC62DC4}"/>
                    </a:ext>
                  </a:extLst>
                </p:cNvPr>
                <p:cNvSpPr/>
                <p:nvPr/>
              </p:nvSpPr>
              <p:spPr>
                <a:xfrm>
                  <a:off x="3562127" y="1026292"/>
                  <a:ext cx="36000" cy="1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8" name="Rectangle 1687">
                  <a:extLst>
                    <a:ext uri="{FF2B5EF4-FFF2-40B4-BE49-F238E27FC236}">
                      <a16:creationId xmlns:a16="http://schemas.microsoft.com/office/drawing/2014/main" id="{074894E4-14F8-7D0A-A7A9-733BD1C995E2}"/>
                    </a:ext>
                  </a:extLst>
                </p:cNvPr>
                <p:cNvSpPr/>
                <p:nvPr/>
              </p:nvSpPr>
              <p:spPr>
                <a:xfrm>
                  <a:off x="3612798" y="979492"/>
                  <a:ext cx="36000" cy="64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9" name="Rectangle 1688">
                  <a:extLst>
                    <a:ext uri="{FF2B5EF4-FFF2-40B4-BE49-F238E27FC236}">
                      <a16:creationId xmlns:a16="http://schemas.microsoft.com/office/drawing/2014/main" id="{24AD443F-37C7-74B5-1F75-51812FDB1FD6}"/>
                    </a:ext>
                  </a:extLst>
                </p:cNvPr>
                <p:cNvSpPr/>
                <p:nvPr/>
              </p:nvSpPr>
              <p:spPr>
                <a:xfrm>
                  <a:off x="3663469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0" name="Rectangle 1689">
                  <a:extLst>
                    <a:ext uri="{FF2B5EF4-FFF2-40B4-BE49-F238E27FC236}">
                      <a16:creationId xmlns:a16="http://schemas.microsoft.com/office/drawing/2014/main" id="{E685DDA5-EF1B-37C1-5383-B3EAE5F601C1}"/>
                    </a:ext>
                  </a:extLst>
                </p:cNvPr>
                <p:cNvSpPr/>
                <p:nvPr/>
              </p:nvSpPr>
              <p:spPr>
                <a:xfrm>
                  <a:off x="3714140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1" name="Rectangle 1690">
                  <a:extLst>
                    <a:ext uri="{FF2B5EF4-FFF2-40B4-BE49-F238E27FC236}">
                      <a16:creationId xmlns:a16="http://schemas.microsoft.com/office/drawing/2014/main" id="{4C692D49-E744-EF31-C91A-999F5BC28D8C}"/>
                    </a:ext>
                  </a:extLst>
                </p:cNvPr>
                <p:cNvSpPr/>
                <p:nvPr/>
              </p:nvSpPr>
              <p:spPr>
                <a:xfrm>
                  <a:off x="3764811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2" name="Rectangle 1691">
                  <a:extLst>
                    <a:ext uri="{FF2B5EF4-FFF2-40B4-BE49-F238E27FC236}">
                      <a16:creationId xmlns:a16="http://schemas.microsoft.com/office/drawing/2014/main" id="{F264FF63-515A-68DB-32E3-05134528C252}"/>
                    </a:ext>
                  </a:extLst>
                </p:cNvPr>
                <p:cNvSpPr/>
                <p:nvPr/>
              </p:nvSpPr>
              <p:spPr>
                <a:xfrm>
                  <a:off x="3815482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3" name="Rectangle 1692">
                  <a:extLst>
                    <a:ext uri="{FF2B5EF4-FFF2-40B4-BE49-F238E27FC236}">
                      <a16:creationId xmlns:a16="http://schemas.microsoft.com/office/drawing/2014/main" id="{2348A1FE-D4D6-C072-2F07-92F7F67FC5AA}"/>
                    </a:ext>
                  </a:extLst>
                </p:cNvPr>
                <p:cNvSpPr/>
                <p:nvPr/>
              </p:nvSpPr>
              <p:spPr>
                <a:xfrm>
                  <a:off x="3866153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4" name="Rectangle 1693">
                  <a:extLst>
                    <a:ext uri="{FF2B5EF4-FFF2-40B4-BE49-F238E27FC236}">
                      <a16:creationId xmlns:a16="http://schemas.microsoft.com/office/drawing/2014/main" id="{CF6B1B2E-6A28-9A70-A9A1-5D52BBB50275}"/>
                    </a:ext>
                  </a:extLst>
                </p:cNvPr>
                <p:cNvSpPr/>
                <p:nvPr/>
              </p:nvSpPr>
              <p:spPr>
                <a:xfrm>
                  <a:off x="3916824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5" name="Rectangle 1694">
                  <a:extLst>
                    <a:ext uri="{FF2B5EF4-FFF2-40B4-BE49-F238E27FC236}">
                      <a16:creationId xmlns:a16="http://schemas.microsoft.com/office/drawing/2014/main" id="{B0D350A4-D1BD-4CDC-6D54-8E6FE0352254}"/>
                    </a:ext>
                  </a:extLst>
                </p:cNvPr>
                <p:cNvSpPr/>
                <p:nvPr/>
              </p:nvSpPr>
              <p:spPr>
                <a:xfrm>
                  <a:off x="3967495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6" name="Rectangle 1695">
                  <a:extLst>
                    <a:ext uri="{FF2B5EF4-FFF2-40B4-BE49-F238E27FC236}">
                      <a16:creationId xmlns:a16="http://schemas.microsoft.com/office/drawing/2014/main" id="{40A90C45-0B5D-62C5-A30A-0DB3F4F4EA26}"/>
                    </a:ext>
                  </a:extLst>
                </p:cNvPr>
                <p:cNvSpPr/>
                <p:nvPr/>
              </p:nvSpPr>
              <p:spPr>
                <a:xfrm>
                  <a:off x="4018166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7" name="Rectangle 1696">
                  <a:extLst>
                    <a:ext uri="{FF2B5EF4-FFF2-40B4-BE49-F238E27FC236}">
                      <a16:creationId xmlns:a16="http://schemas.microsoft.com/office/drawing/2014/main" id="{8774995A-FDC5-A75F-0D26-BFFD450F81D5}"/>
                    </a:ext>
                  </a:extLst>
                </p:cNvPr>
                <p:cNvSpPr/>
                <p:nvPr/>
              </p:nvSpPr>
              <p:spPr>
                <a:xfrm>
                  <a:off x="4068837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8" name="Rectangle 1697">
                  <a:extLst>
                    <a:ext uri="{FF2B5EF4-FFF2-40B4-BE49-F238E27FC236}">
                      <a16:creationId xmlns:a16="http://schemas.microsoft.com/office/drawing/2014/main" id="{A5915000-50EF-37EF-14B6-98AE0C780122}"/>
                    </a:ext>
                  </a:extLst>
                </p:cNvPr>
                <p:cNvSpPr/>
                <p:nvPr/>
              </p:nvSpPr>
              <p:spPr>
                <a:xfrm>
                  <a:off x="4119508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9" name="Rectangle 1698">
                  <a:extLst>
                    <a:ext uri="{FF2B5EF4-FFF2-40B4-BE49-F238E27FC236}">
                      <a16:creationId xmlns:a16="http://schemas.microsoft.com/office/drawing/2014/main" id="{9B3271BC-B4C6-BC9D-E2AC-3433E69CFB12}"/>
                    </a:ext>
                  </a:extLst>
                </p:cNvPr>
                <p:cNvSpPr/>
                <p:nvPr/>
              </p:nvSpPr>
              <p:spPr>
                <a:xfrm>
                  <a:off x="4170179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0" name="Rectangle 1699">
                  <a:extLst>
                    <a:ext uri="{FF2B5EF4-FFF2-40B4-BE49-F238E27FC236}">
                      <a16:creationId xmlns:a16="http://schemas.microsoft.com/office/drawing/2014/main" id="{BEF60BB3-2B25-3312-D6EA-D41977C2E632}"/>
                    </a:ext>
                  </a:extLst>
                </p:cNvPr>
                <p:cNvSpPr/>
                <p:nvPr/>
              </p:nvSpPr>
              <p:spPr>
                <a:xfrm>
                  <a:off x="4220850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1" name="Rectangle 1700">
                  <a:extLst>
                    <a:ext uri="{FF2B5EF4-FFF2-40B4-BE49-F238E27FC236}">
                      <a16:creationId xmlns:a16="http://schemas.microsoft.com/office/drawing/2014/main" id="{C88947E2-C7A0-32D3-9382-AE90295E0758}"/>
                    </a:ext>
                  </a:extLst>
                </p:cNvPr>
                <p:cNvSpPr/>
                <p:nvPr/>
              </p:nvSpPr>
              <p:spPr>
                <a:xfrm>
                  <a:off x="4271521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2" name="Rectangle 1701">
                  <a:extLst>
                    <a:ext uri="{FF2B5EF4-FFF2-40B4-BE49-F238E27FC236}">
                      <a16:creationId xmlns:a16="http://schemas.microsoft.com/office/drawing/2014/main" id="{5FBCDB02-D7C9-448C-DAA5-7C6359A61773}"/>
                    </a:ext>
                  </a:extLst>
                </p:cNvPr>
                <p:cNvSpPr/>
                <p:nvPr/>
              </p:nvSpPr>
              <p:spPr>
                <a:xfrm>
                  <a:off x="4322192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3" name="Rectangle 1702">
                  <a:extLst>
                    <a:ext uri="{FF2B5EF4-FFF2-40B4-BE49-F238E27FC236}">
                      <a16:creationId xmlns:a16="http://schemas.microsoft.com/office/drawing/2014/main" id="{75887B99-8A8A-4954-0837-4F21DAAAE6C0}"/>
                    </a:ext>
                  </a:extLst>
                </p:cNvPr>
                <p:cNvSpPr/>
                <p:nvPr/>
              </p:nvSpPr>
              <p:spPr>
                <a:xfrm>
                  <a:off x="4372863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4" name="Rectangle 1703">
                  <a:extLst>
                    <a:ext uri="{FF2B5EF4-FFF2-40B4-BE49-F238E27FC236}">
                      <a16:creationId xmlns:a16="http://schemas.microsoft.com/office/drawing/2014/main" id="{4A23CE19-4E04-15CD-FF7B-8BC422267D6D}"/>
                    </a:ext>
                  </a:extLst>
                </p:cNvPr>
                <p:cNvSpPr/>
                <p:nvPr/>
              </p:nvSpPr>
              <p:spPr>
                <a:xfrm>
                  <a:off x="4423534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5" name="Rectangle 1704">
                  <a:extLst>
                    <a:ext uri="{FF2B5EF4-FFF2-40B4-BE49-F238E27FC236}">
                      <a16:creationId xmlns:a16="http://schemas.microsoft.com/office/drawing/2014/main" id="{B2D8EDDD-A8FB-B688-8383-30E52D322B33}"/>
                    </a:ext>
                  </a:extLst>
                </p:cNvPr>
                <p:cNvSpPr/>
                <p:nvPr/>
              </p:nvSpPr>
              <p:spPr>
                <a:xfrm>
                  <a:off x="4474205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6" name="Rectangle 1705">
                  <a:extLst>
                    <a:ext uri="{FF2B5EF4-FFF2-40B4-BE49-F238E27FC236}">
                      <a16:creationId xmlns:a16="http://schemas.microsoft.com/office/drawing/2014/main" id="{AFBD5C7B-361F-57CF-E1B3-714426A24ED3}"/>
                    </a:ext>
                  </a:extLst>
                </p:cNvPr>
                <p:cNvSpPr/>
                <p:nvPr/>
              </p:nvSpPr>
              <p:spPr>
                <a:xfrm>
                  <a:off x="4524876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7" name="Rectangle 1706">
                  <a:extLst>
                    <a:ext uri="{FF2B5EF4-FFF2-40B4-BE49-F238E27FC236}">
                      <a16:creationId xmlns:a16="http://schemas.microsoft.com/office/drawing/2014/main" id="{1DDBE59E-F72B-34F0-AE4F-F860829A1AB1}"/>
                    </a:ext>
                  </a:extLst>
                </p:cNvPr>
                <p:cNvSpPr/>
                <p:nvPr/>
              </p:nvSpPr>
              <p:spPr>
                <a:xfrm>
                  <a:off x="4575547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8" name="Rectangle 1707">
                  <a:extLst>
                    <a:ext uri="{FF2B5EF4-FFF2-40B4-BE49-F238E27FC236}">
                      <a16:creationId xmlns:a16="http://schemas.microsoft.com/office/drawing/2014/main" id="{9FE32B45-883F-7AE7-F69D-8AB8F3AFE706}"/>
                    </a:ext>
                  </a:extLst>
                </p:cNvPr>
                <p:cNvSpPr/>
                <p:nvPr/>
              </p:nvSpPr>
              <p:spPr>
                <a:xfrm>
                  <a:off x="4626218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9" name="Rectangle 1708">
                  <a:extLst>
                    <a:ext uri="{FF2B5EF4-FFF2-40B4-BE49-F238E27FC236}">
                      <a16:creationId xmlns:a16="http://schemas.microsoft.com/office/drawing/2014/main" id="{91F990E8-56A9-8340-2805-C1CBC06ADE53}"/>
                    </a:ext>
                  </a:extLst>
                </p:cNvPr>
                <p:cNvSpPr/>
                <p:nvPr/>
              </p:nvSpPr>
              <p:spPr>
                <a:xfrm>
                  <a:off x="4676889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0" name="Rectangle 1709">
                  <a:extLst>
                    <a:ext uri="{FF2B5EF4-FFF2-40B4-BE49-F238E27FC236}">
                      <a16:creationId xmlns:a16="http://schemas.microsoft.com/office/drawing/2014/main" id="{234BB5EC-C3FD-5CAA-3050-7571DA7BED3B}"/>
                    </a:ext>
                  </a:extLst>
                </p:cNvPr>
                <p:cNvSpPr/>
                <p:nvPr/>
              </p:nvSpPr>
              <p:spPr>
                <a:xfrm>
                  <a:off x="4727560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1" name="Rectangle 1710">
                  <a:extLst>
                    <a:ext uri="{FF2B5EF4-FFF2-40B4-BE49-F238E27FC236}">
                      <a16:creationId xmlns:a16="http://schemas.microsoft.com/office/drawing/2014/main" id="{E745F1E0-0F2F-8B78-45E8-5207F724D672}"/>
                    </a:ext>
                  </a:extLst>
                </p:cNvPr>
                <p:cNvSpPr/>
                <p:nvPr/>
              </p:nvSpPr>
              <p:spPr>
                <a:xfrm>
                  <a:off x="4778231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2" name="Rectangle 1711">
                  <a:extLst>
                    <a:ext uri="{FF2B5EF4-FFF2-40B4-BE49-F238E27FC236}">
                      <a16:creationId xmlns:a16="http://schemas.microsoft.com/office/drawing/2014/main" id="{7B5FDF9E-E78A-DE0B-7C0A-AADC514C1627}"/>
                    </a:ext>
                  </a:extLst>
                </p:cNvPr>
                <p:cNvSpPr/>
                <p:nvPr/>
              </p:nvSpPr>
              <p:spPr>
                <a:xfrm>
                  <a:off x="4828902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3" name="Rectangle 1712">
                  <a:extLst>
                    <a:ext uri="{FF2B5EF4-FFF2-40B4-BE49-F238E27FC236}">
                      <a16:creationId xmlns:a16="http://schemas.microsoft.com/office/drawing/2014/main" id="{CA0B9B5A-CD4F-F24A-2400-934EBE74358D}"/>
                    </a:ext>
                  </a:extLst>
                </p:cNvPr>
                <p:cNvSpPr/>
                <p:nvPr/>
              </p:nvSpPr>
              <p:spPr>
                <a:xfrm>
                  <a:off x="4879573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4" name="Rectangle 1713">
                  <a:extLst>
                    <a:ext uri="{FF2B5EF4-FFF2-40B4-BE49-F238E27FC236}">
                      <a16:creationId xmlns:a16="http://schemas.microsoft.com/office/drawing/2014/main" id="{5FBA5F0D-2E6F-46BD-6A91-E7F61654491D}"/>
                    </a:ext>
                  </a:extLst>
                </p:cNvPr>
                <p:cNvSpPr/>
                <p:nvPr/>
              </p:nvSpPr>
              <p:spPr>
                <a:xfrm>
                  <a:off x="4930244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19" name="Group 1718">
                <a:extLst>
                  <a:ext uri="{FF2B5EF4-FFF2-40B4-BE49-F238E27FC236}">
                    <a16:creationId xmlns:a16="http://schemas.microsoft.com/office/drawing/2014/main" id="{A9133EA4-86E8-E2E6-34B6-76C7C8A7FED1}"/>
                  </a:ext>
                </a:extLst>
              </p:cNvPr>
              <p:cNvGrpSpPr/>
              <p:nvPr/>
            </p:nvGrpSpPr>
            <p:grpSpPr>
              <a:xfrm flipH="1">
                <a:off x="10525907" y="2197117"/>
                <a:ext cx="1000153" cy="84315"/>
                <a:chOff x="3258101" y="846292"/>
                <a:chExt cx="1708143" cy="198000"/>
              </a:xfrm>
              <a:solidFill>
                <a:srgbClr val="311246"/>
              </a:solidFill>
            </p:grpSpPr>
            <p:sp>
              <p:nvSpPr>
                <p:cNvPr id="1720" name="Rectangle 1719">
                  <a:extLst>
                    <a:ext uri="{FF2B5EF4-FFF2-40B4-BE49-F238E27FC236}">
                      <a16:creationId xmlns:a16="http://schemas.microsoft.com/office/drawing/2014/main" id="{A1100972-0145-A78B-3B12-6398FE3CB303}"/>
                    </a:ext>
                  </a:extLst>
                </p:cNvPr>
                <p:cNvSpPr/>
                <p:nvPr/>
              </p:nvSpPr>
              <p:spPr>
                <a:xfrm>
                  <a:off x="3258101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1" name="Rectangle 1720">
                  <a:extLst>
                    <a:ext uri="{FF2B5EF4-FFF2-40B4-BE49-F238E27FC236}">
                      <a16:creationId xmlns:a16="http://schemas.microsoft.com/office/drawing/2014/main" id="{F60B0EDF-3F55-71C8-A60C-D13A8AE8B8DF}"/>
                    </a:ext>
                  </a:extLst>
                </p:cNvPr>
                <p:cNvSpPr/>
                <p:nvPr/>
              </p:nvSpPr>
              <p:spPr>
                <a:xfrm>
                  <a:off x="3308772" y="954292"/>
                  <a:ext cx="36000" cy="9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2" name="Rectangle 1721">
                  <a:extLst>
                    <a:ext uri="{FF2B5EF4-FFF2-40B4-BE49-F238E27FC236}">
                      <a16:creationId xmlns:a16="http://schemas.microsoft.com/office/drawing/2014/main" id="{4F376750-8C44-0D2A-906C-E1D5FBA35C54}"/>
                    </a:ext>
                  </a:extLst>
                </p:cNvPr>
                <p:cNvSpPr/>
                <p:nvPr/>
              </p:nvSpPr>
              <p:spPr>
                <a:xfrm>
                  <a:off x="3359443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3" name="Rectangle 1722">
                  <a:extLst>
                    <a:ext uri="{FF2B5EF4-FFF2-40B4-BE49-F238E27FC236}">
                      <a16:creationId xmlns:a16="http://schemas.microsoft.com/office/drawing/2014/main" id="{3B5E56E9-F207-FFFE-FF70-205D191CF3A8}"/>
                    </a:ext>
                  </a:extLst>
                </p:cNvPr>
                <p:cNvSpPr/>
                <p:nvPr/>
              </p:nvSpPr>
              <p:spPr>
                <a:xfrm>
                  <a:off x="3410114" y="875092"/>
                  <a:ext cx="36000" cy="16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4" name="Rectangle 1723">
                  <a:extLst>
                    <a:ext uri="{FF2B5EF4-FFF2-40B4-BE49-F238E27FC236}">
                      <a16:creationId xmlns:a16="http://schemas.microsoft.com/office/drawing/2014/main" id="{9F2EE8B7-681B-1202-CEE4-11DBDC79E140}"/>
                    </a:ext>
                  </a:extLst>
                </p:cNvPr>
                <p:cNvSpPr/>
                <p:nvPr/>
              </p:nvSpPr>
              <p:spPr>
                <a:xfrm>
                  <a:off x="3460785" y="990292"/>
                  <a:ext cx="36000" cy="5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5" name="Rectangle 1724">
                  <a:extLst>
                    <a:ext uri="{FF2B5EF4-FFF2-40B4-BE49-F238E27FC236}">
                      <a16:creationId xmlns:a16="http://schemas.microsoft.com/office/drawing/2014/main" id="{3388C6B3-1B3E-92B9-4220-199DC71904E1}"/>
                    </a:ext>
                  </a:extLst>
                </p:cNvPr>
                <p:cNvSpPr/>
                <p:nvPr/>
              </p:nvSpPr>
              <p:spPr>
                <a:xfrm>
                  <a:off x="3511456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6" name="Rectangle 1725">
                  <a:extLst>
                    <a:ext uri="{FF2B5EF4-FFF2-40B4-BE49-F238E27FC236}">
                      <a16:creationId xmlns:a16="http://schemas.microsoft.com/office/drawing/2014/main" id="{DA849AE1-B6EA-B356-C9C6-B9D19F4B6A75}"/>
                    </a:ext>
                  </a:extLst>
                </p:cNvPr>
                <p:cNvSpPr/>
                <p:nvPr/>
              </p:nvSpPr>
              <p:spPr>
                <a:xfrm>
                  <a:off x="3562127" y="1026292"/>
                  <a:ext cx="36000" cy="1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7" name="Rectangle 1726">
                  <a:extLst>
                    <a:ext uri="{FF2B5EF4-FFF2-40B4-BE49-F238E27FC236}">
                      <a16:creationId xmlns:a16="http://schemas.microsoft.com/office/drawing/2014/main" id="{8F05FE9B-2945-745E-5689-E74492DB4BF5}"/>
                    </a:ext>
                  </a:extLst>
                </p:cNvPr>
                <p:cNvSpPr/>
                <p:nvPr/>
              </p:nvSpPr>
              <p:spPr>
                <a:xfrm>
                  <a:off x="3612798" y="979492"/>
                  <a:ext cx="36000" cy="64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7432748A-3F30-722D-6340-EB89EBD97C47}"/>
                    </a:ext>
                  </a:extLst>
                </p:cNvPr>
                <p:cNvSpPr/>
                <p:nvPr/>
              </p:nvSpPr>
              <p:spPr>
                <a:xfrm>
                  <a:off x="3663469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9" name="Rectangle 1728">
                  <a:extLst>
                    <a:ext uri="{FF2B5EF4-FFF2-40B4-BE49-F238E27FC236}">
                      <a16:creationId xmlns:a16="http://schemas.microsoft.com/office/drawing/2014/main" id="{4D080D59-410E-29B4-8B0C-2EA3A9A3889B}"/>
                    </a:ext>
                  </a:extLst>
                </p:cNvPr>
                <p:cNvSpPr/>
                <p:nvPr/>
              </p:nvSpPr>
              <p:spPr>
                <a:xfrm>
                  <a:off x="3714140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3A1D41A0-C321-2DB7-50F8-7CA888685C55}"/>
                    </a:ext>
                  </a:extLst>
                </p:cNvPr>
                <p:cNvSpPr/>
                <p:nvPr/>
              </p:nvSpPr>
              <p:spPr>
                <a:xfrm>
                  <a:off x="3764811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888E60E4-4B12-265B-7E58-8B84DD6D71DC}"/>
                    </a:ext>
                  </a:extLst>
                </p:cNvPr>
                <p:cNvSpPr/>
                <p:nvPr/>
              </p:nvSpPr>
              <p:spPr>
                <a:xfrm>
                  <a:off x="3815482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FFBF553D-C940-D08E-F9BE-D6534F542DBF}"/>
                    </a:ext>
                  </a:extLst>
                </p:cNvPr>
                <p:cNvSpPr/>
                <p:nvPr/>
              </p:nvSpPr>
              <p:spPr>
                <a:xfrm>
                  <a:off x="3866153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3" name="Rectangle 1732">
                  <a:extLst>
                    <a:ext uri="{FF2B5EF4-FFF2-40B4-BE49-F238E27FC236}">
                      <a16:creationId xmlns:a16="http://schemas.microsoft.com/office/drawing/2014/main" id="{2394C96B-1905-7582-B9C0-9C6137FD9CDD}"/>
                    </a:ext>
                  </a:extLst>
                </p:cNvPr>
                <p:cNvSpPr/>
                <p:nvPr/>
              </p:nvSpPr>
              <p:spPr>
                <a:xfrm>
                  <a:off x="3916824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EF16F6A6-D922-1C60-A86F-572B844D03D5}"/>
                    </a:ext>
                  </a:extLst>
                </p:cNvPr>
                <p:cNvSpPr/>
                <p:nvPr/>
              </p:nvSpPr>
              <p:spPr>
                <a:xfrm>
                  <a:off x="3967495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5" name="Rectangle 1734">
                  <a:extLst>
                    <a:ext uri="{FF2B5EF4-FFF2-40B4-BE49-F238E27FC236}">
                      <a16:creationId xmlns:a16="http://schemas.microsoft.com/office/drawing/2014/main" id="{F0F9BD2A-2043-D678-0814-406C15E6781D}"/>
                    </a:ext>
                  </a:extLst>
                </p:cNvPr>
                <p:cNvSpPr/>
                <p:nvPr/>
              </p:nvSpPr>
              <p:spPr>
                <a:xfrm>
                  <a:off x="4018166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6" name="Rectangle 1735">
                  <a:extLst>
                    <a:ext uri="{FF2B5EF4-FFF2-40B4-BE49-F238E27FC236}">
                      <a16:creationId xmlns:a16="http://schemas.microsoft.com/office/drawing/2014/main" id="{72925E54-D109-E845-ED4E-449BEBC701D2}"/>
                    </a:ext>
                  </a:extLst>
                </p:cNvPr>
                <p:cNvSpPr/>
                <p:nvPr/>
              </p:nvSpPr>
              <p:spPr>
                <a:xfrm>
                  <a:off x="4068837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7" name="Rectangle 1736">
                  <a:extLst>
                    <a:ext uri="{FF2B5EF4-FFF2-40B4-BE49-F238E27FC236}">
                      <a16:creationId xmlns:a16="http://schemas.microsoft.com/office/drawing/2014/main" id="{421FC643-55CA-D04B-40B5-1390D1BD8D98}"/>
                    </a:ext>
                  </a:extLst>
                </p:cNvPr>
                <p:cNvSpPr/>
                <p:nvPr/>
              </p:nvSpPr>
              <p:spPr>
                <a:xfrm>
                  <a:off x="4119508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8" name="Rectangle 1737">
                  <a:extLst>
                    <a:ext uri="{FF2B5EF4-FFF2-40B4-BE49-F238E27FC236}">
                      <a16:creationId xmlns:a16="http://schemas.microsoft.com/office/drawing/2014/main" id="{658B065A-B4C0-FD79-FB05-0EC360CF1584}"/>
                    </a:ext>
                  </a:extLst>
                </p:cNvPr>
                <p:cNvSpPr/>
                <p:nvPr/>
              </p:nvSpPr>
              <p:spPr>
                <a:xfrm>
                  <a:off x="4170179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9" name="Rectangle 1738">
                  <a:extLst>
                    <a:ext uri="{FF2B5EF4-FFF2-40B4-BE49-F238E27FC236}">
                      <a16:creationId xmlns:a16="http://schemas.microsoft.com/office/drawing/2014/main" id="{F9928527-FEAF-8E8C-D723-2B91A9661C1F}"/>
                    </a:ext>
                  </a:extLst>
                </p:cNvPr>
                <p:cNvSpPr/>
                <p:nvPr/>
              </p:nvSpPr>
              <p:spPr>
                <a:xfrm>
                  <a:off x="4220850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0" name="Rectangle 1739">
                  <a:extLst>
                    <a:ext uri="{FF2B5EF4-FFF2-40B4-BE49-F238E27FC236}">
                      <a16:creationId xmlns:a16="http://schemas.microsoft.com/office/drawing/2014/main" id="{EE9BED9D-659F-0DC6-769B-CD4D815640F1}"/>
                    </a:ext>
                  </a:extLst>
                </p:cNvPr>
                <p:cNvSpPr/>
                <p:nvPr/>
              </p:nvSpPr>
              <p:spPr>
                <a:xfrm>
                  <a:off x="4271521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1" name="Rectangle 1740">
                  <a:extLst>
                    <a:ext uri="{FF2B5EF4-FFF2-40B4-BE49-F238E27FC236}">
                      <a16:creationId xmlns:a16="http://schemas.microsoft.com/office/drawing/2014/main" id="{C5602331-0B6D-9C12-2707-559E826B4AC1}"/>
                    </a:ext>
                  </a:extLst>
                </p:cNvPr>
                <p:cNvSpPr/>
                <p:nvPr/>
              </p:nvSpPr>
              <p:spPr>
                <a:xfrm>
                  <a:off x="4322192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2" name="Rectangle 1741">
                  <a:extLst>
                    <a:ext uri="{FF2B5EF4-FFF2-40B4-BE49-F238E27FC236}">
                      <a16:creationId xmlns:a16="http://schemas.microsoft.com/office/drawing/2014/main" id="{86581894-E405-B040-8E2F-DFE1832729EC}"/>
                    </a:ext>
                  </a:extLst>
                </p:cNvPr>
                <p:cNvSpPr/>
                <p:nvPr/>
              </p:nvSpPr>
              <p:spPr>
                <a:xfrm>
                  <a:off x="4372863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3" name="Rectangle 1742">
                  <a:extLst>
                    <a:ext uri="{FF2B5EF4-FFF2-40B4-BE49-F238E27FC236}">
                      <a16:creationId xmlns:a16="http://schemas.microsoft.com/office/drawing/2014/main" id="{945FED76-6E85-C704-3960-F53457F9999F}"/>
                    </a:ext>
                  </a:extLst>
                </p:cNvPr>
                <p:cNvSpPr/>
                <p:nvPr/>
              </p:nvSpPr>
              <p:spPr>
                <a:xfrm>
                  <a:off x="4423534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4" name="Rectangle 1743">
                  <a:extLst>
                    <a:ext uri="{FF2B5EF4-FFF2-40B4-BE49-F238E27FC236}">
                      <a16:creationId xmlns:a16="http://schemas.microsoft.com/office/drawing/2014/main" id="{08166119-5B76-C1AB-3AB2-9ACFAF436EF1}"/>
                    </a:ext>
                  </a:extLst>
                </p:cNvPr>
                <p:cNvSpPr/>
                <p:nvPr/>
              </p:nvSpPr>
              <p:spPr>
                <a:xfrm>
                  <a:off x="4474205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5" name="Rectangle 1744">
                  <a:extLst>
                    <a:ext uri="{FF2B5EF4-FFF2-40B4-BE49-F238E27FC236}">
                      <a16:creationId xmlns:a16="http://schemas.microsoft.com/office/drawing/2014/main" id="{8A75AECA-4283-B84E-0626-8721A269D812}"/>
                    </a:ext>
                  </a:extLst>
                </p:cNvPr>
                <p:cNvSpPr/>
                <p:nvPr/>
              </p:nvSpPr>
              <p:spPr>
                <a:xfrm>
                  <a:off x="4524876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6" name="Rectangle 1745">
                  <a:extLst>
                    <a:ext uri="{FF2B5EF4-FFF2-40B4-BE49-F238E27FC236}">
                      <a16:creationId xmlns:a16="http://schemas.microsoft.com/office/drawing/2014/main" id="{11F26039-F57C-B3C0-0641-4E42366E0EAC}"/>
                    </a:ext>
                  </a:extLst>
                </p:cNvPr>
                <p:cNvSpPr/>
                <p:nvPr/>
              </p:nvSpPr>
              <p:spPr>
                <a:xfrm>
                  <a:off x="4575547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7" name="Rectangle 1746">
                  <a:extLst>
                    <a:ext uri="{FF2B5EF4-FFF2-40B4-BE49-F238E27FC236}">
                      <a16:creationId xmlns:a16="http://schemas.microsoft.com/office/drawing/2014/main" id="{EF05368F-A3E6-D865-E471-7A849C31E7C0}"/>
                    </a:ext>
                  </a:extLst>
                </p:cNvPr>
                <p:cNvSpPr/>
                <p:nvPr/>
              </p:nvSpPr>
              <p:spPr>
                <a:xfrm>
                  <a:off x="4626218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8" name="Rectangle 1747">
                  <a:extLst>
                    <a:ext uri="{FF2B5EF4-FFF2-40B4-BE49-F238E27FC236}">
                      <a16:creationId xmlns:a16="http://schemas.microsoft.com/office/drawing/2014/main" id="{50E000B1-D88F-E6B8-98E0-E40836C7C4F2}"/>
                    </a:ext>
                  </a:extLst>
                </p:cNvPr>
                <p:cNvSpPr/>
                <p:nvPr/>
              </p:nvSpPr>
              <p:spPr>
                <a:xfrm>
                  <a:off x="4676889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9" name="Rectangle 1748">
                  <a:extLst>
                    <a:ext uri="{FF2B5EF4-FFF2-40B4-BE49-F238E27FC236}">
                      <a16:creationId xmlns:a16="http://schemas.microsoft.com/office/drawing/2014/main" id="{9DB0B9C5-4DED-D960-920D-5C142FAEFC50}"/>
                    </a:ext>
                  </a:extLst>
                </p:cNvPr>
                <p:cNvSpPr/>
                <p:nvPr/>
              </p:nvSpPr>
              <p:spPr>
                <a:xfrm>
                  <a:off x="4727560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0" name="Rectangle 1749">
                  <a:extLst>
                    <a:ext uri="{FF2B5EF4-FFF2-40B4-BE49-F238E27FC236}">
                      <a16:creationId xmlns:a16="http://schemas.microsoft.com/office/drawing/2014/main" id="{5774DE86-37E9-DD43-0073-ADD83CDA7D3B}"/>
                    </a:ext>
                  </a:extLst>
                </p:cNvPr>
                <p:cNvSpPr/>
                <p:nvPr/>
              </p:nvSpPr>
              <p:spPr>
                <a:xfrm>
                  <a:off x="4778231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1" name="Rectangle 1750">
                  <a:extLst>
                    <a:ext uri="{FF2B5EF4-FFF2-40B4-BE49-F238E27FC236}">
                      <a16:creationId xmlns:a16="http://schemas.microsoft.com/office/drawing/2014/main" id="{4B2545B6-7BD5-5C19-63BE-1948BB2F0BA4}"/>
                    </a:ext>
                  </a:extLst>
                </p:cNvPr>
                <p:cNvSpPr/>
                <p:nvPr/>
              </p:nvSpPr>
              <p:spPr>
                <a:xfrm>
                  <a:off x="4828902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2" name="Rectangle 1751">
                  <a:extLst>
                    <a:ext uri="{FF2B5EF4-FFF2-40B4-BE49-F238E27FC236}">
                      <a16:creationId xmlns:a16="http://schemas.microsoft.com/office/drawing/2014/main" id="{A8137042-FDDC-E4D8-F2B1-1A9832E4FC4F}"/>
                    </a:ext>
                  </a:extLst>
                </p:cNvPr>
                <p:cNvSpPr/>
                <p:nvPr/>
              </p:nvSpPr>
              <p:spPr>
                <a:xfrm>
                  <a:off x="4879573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3" name="Rectangle 1752">
                  <a:extLst>
                    <a:ext uri="{FF2B5EF4-FFF2-40B4-BE49-F238E27FC236}">
                      <a16:creationId xmlns:a16="http://schemas.microsoft.com/office/drawing/2014/main" id="{1B16905A-A7D2-12A2-59E6-EACCD312C703}"/>
                    </a:ext>
                  </a:extLst>
                </p:cNvPr>
                <p:cNvSpPr/>
                <p:nvPr/>
              </p:nvSpPr>
              <p:spPr>
                <a:xfrm>
                  <a:off x="4930244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58" name="Group 1757">
                <a:extLst>
                  <a:ext uri="{FF2B5EF4-FFF2-40B4-BE49-F238E27FC236}">
                    <a16:creationId xmlns:a16="http://schemas.microsoft.com/office/drawing/2014/main" id="{9EF203F7-9A46-9A1E-3D2C-598EE45C0A7B}"/>
                  </a:ext>
                </a:extLst>
              </p:cNvPr>
              <p:cNvGrpSpPr/>
              <p:nvPr/>
            </p:nvGrpSpPr>
            <p:grpSpPr>
              <a:xfrm>
                <a:off x="10525163" y="2293445"/>
                <a:ext cx="1000147" cy="84315"/>
                <a:chOff x="3460785" y="846292"/>
                <a:chExt cx="1708133" cy="198000"/>
              </a:xfrm>
              <a:solidFill>
                <a:srgbClr val="311246"/>
              </a:solidFill>
            </p:grpSpPr>
            <p:sp>
              <p:nvSpPr>
                <p:cNvPr id="1763" name="Rectangle 1762">
                  <a:extLst>
                    <a:ext uri="{FF2B5EF4-FFF2-40B4-BE49-F238E27FC236}">
                      <a16:creationId xmlns:a16="http://schemas.microsoft.com/office/drawing/2014/main" id="{277E1397-AC17-F36B-00F4-3209408CEDDA}"/>
                    </a:ext>
                  </a:extLst>
                </p:cNvPr>
                <p:cNvSpPr/>
                <p:nvPr/>
              </p:nvSpPr>
              <p:spPr>
                <a:xfrm>
                  <a:off x="3460785" y="990292"/>
                  <a:ext cx="36000" cy="5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4" name="Rectangle 1763">
                  <a:extLst>
                    <a:ext uri="{FF2B5EF4-FFF2-40B4-BE49-F238E27FC236}">
                      <a16:creationId xmlns:a16="http://schemas.microsoft.com/office/drawing/2014/main" id="{C4F1B194-F8FA-517A-BA7A-0EF059EA6E42}"/>
                    </a:ext>
                  </a:extLst>
                </p:cNvPr>
                <p:cNvSpPr/>
                <p:nvPr/>
              </p:nvSpPr>
              <p:spPr>
                <a:xfrm>
                  <a:off x="3511456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5" name="Rectangle 1764">
                  <a:extLst>
                    <a:ext uri="{FF2B5EF4-FFF2-40B4-BE49-F238E27FC236}">
                      <a16:creationId xmlns:a16="http://schemas.microsoft.com/office/drawing/2014/main" id="{CD01B91C-12AC-0DAA-8306-37A0C0BF3E0A}"/>
                    </a:ext>
                  </a:extLst>
                </p:cNvPr>
                <p:cNvSpPr/>
                <p:nvPr/>
              </p:nvSpPr>
              <p:spPr>
                <a:xfrm>
                  <a:off x="3562127" y="1026292"/>
                  <a:ext cx="36000" cy="1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6" name="Rectangle 1765">
                  <a:extLst>
                    <a:ext uri="{FF2B5EF4-FFF2-40B4-BE49-F238E27FC236}">
                      <a16:creationId xmlns:a16="http://schemas.microsoft.com/office/drawing/2014/main" id="{AC8712E4-0304-D325-F20C-23331A9579FA}"/>
                    </a:ext>
                  </a:extLst>
                </p:cNvPr>
                <p:cNvSpPr/>
                <p:nvPr/>
              </p:nvSpPr>
              <p:spPr>
                <a:xfrm>
                  <a:off x="3612798" y="979492"/>
                  <a:ext cx="36000" cy="64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7" name="Rectangle 1766">
                  <a:extLst>
                    <a:ext uri="{FF2B5EF4-FFF2-40B4-BE49-F238E27FC236}">
                      <a16:creationId xmlns:a16="http://schemas.microsoft.com/office/drawing/2014/main" id="{0831386A-9ED5-C184-1076-F40AB9BB51AE}"/>
                    </a:ext>
                  </a:extLst>
                </p:cNvPr>
                <p:cNvSpPr/>
                <p:nvPr/>
              </p:nvSpPr>
              <p:spPr>
                <a:xfrm>
                  <a:off x="3663469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8" name="Rectangle 1767">
                  <a:extLst>
                    <a:ext uri="{FF2B5EF4-FFF2-40B4-BE49-F238E27FC236}">
                      <a16:creationId xmlns:a16="http://schemas.microsoft.com/office/drawing/2014/main" id="{B26DA93E-8F6D-49EB-7BDA-A9CC644B0CE8}"/>
                    </a:ext>
                  </a:extLst>
                </p:cNvPr>
                <p:cNvSpPr/>
                <p:nvPr/>
              </p:nvSpPr>
              <p:spPr>
                <a:xfrm>
                  <a:off x="3714140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9" name="Rectangle 1768">
                  <a:extLst>
                    <a:ext uri="{FF2B5EF4-FFF2-40B4-BE49-F238E27FC236}">
                      <a16:creationId xmlns:a16="http://schemas.microsoft.com/office/drawing/2014/main" id="{3F160860-303E-71E7-30A8-DC3244982499}"/>
                    </a:ext>
                  </a:extLst>
                </p:cNvPr>
                <p:cNvSpPr/>
                <p:nvPr/>
              </p:nvSpPr>
              <p:spPr>
                <a:xfrm>
                  <a:off x="3764811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0" name="Rectangle 1769">
                  <a:extLst>
                    <a:ext uri="{FF2B5EF4-FFF2-40B4-BE49-F238E27FC236}">
                      <a16:creationId xmlns:a16="http://schemas.microsoft.com/office/drawing/2014/main" id="{EB1327EC-AA06-1295-8F3F-7C00E77D656E}"/>
                    </a:ext>
                  </a:extLst>
                </p:cNvPr>
                <p:cNvSpPr/>
                <p:nvPr/>
              </p:nvSpPr>
              <p:spPr>
                <a:xfrm>
                  <a:off x="3815482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1" name="Rectangle 1770">
                  <a:extLst>
                    <a:ext uri="{FF2B5EF4-FFF2-40B4-BE49-F238E27FC236}">
                      <a16:creationId xmlns:a16="http://schemas.microsoft.com/office/drawing/2014/main" id="{FB6056D3-988E-BF89-EBFA-E6E8ACCF70CF}"/>
                    </a:ext>
                  </a:extLst>
                </p:cNvPr>
                <p:cNvSpPr/>
                <p:nvPr/>
              </p:nvSpPr>
              <p:spPr>
                <a:xfrm>
                  <a:off x="3866153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2" name="Rectangle 1771">
                  <a:extLst>
                    <a:ext uri="{FF2B5EF4-FFF2-40B4-BE49-F238E27FC236}">
                      <a16:creationId xmlns:a16="http://schemas.microsoft.com/office/drawing/2014/main" id="{5FF08324-6F2F-EEA8-6020-7DABDEBCF012}"/>
                    </a:ext>
                  </a:extLst>
                </p:cNvPr>
                <p:cNvSpPr/>
                <p:nvPr/>
              </p:nvSpPr>
              <p:spPr>
                <a:xfrm>
                  <a:off x="3916824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3" name="Rectangle 1772">
                  <a:extLst>
                    <a:ext uri="{FF2B5EF4-FFF2-40B4-BE49-F238E27FC236}">
                      <a16:creationId xmlns:a16="http://schemas.microsoft.com/office/drawing/2014/main" id="{26F5361B-9200-2FFE-D9A4-032D0A6851CE}"/>
                    </a:ext>
                  </a:extLst>
                </p:cNvPr>
                <p:cNvSpPr/>
                <p:nvPr/>
              </p:nvSpPr>
              <p:spPr>
                <a:xfrm>
                  <a:off x="3967495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4" name="Rectangle 1773">
                  <a:extLst>
                    <a:ext uri="{FF2B5EF4-FFF2-40B4-BE49-F238E27FC236}">
                      <a16:creationId xmlns:a16="http://schemas.microsoft.com/office/drawing/2014/main" id="{0C990D83-738F-A885-1AD1-7AF07EAEC6FC}"/>
                    </a:ext>
                  </a:extLst>
                </p:cNvPr>
                <p:cNvSpPr/>
                <p:nvPr/>
              </p:nvSpPr>
              <p:spPr>
                <a:xfrm>
                  <a:off x="4018166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5" name="Rectangle 1774">
                  <a:extLst>
                    <a:ext uri="{FF2B5EF4-FFF2-40B4-BE49-F238E27FC236}">
                      <a16:creationId xmlns:a16="http://schemas.microsoft.com/office/drawing/2014/main" id="{73FFB877-4FE9-A1BB-73DD-B4A203962AB3}"/>
                    </a:ext>
                  </a:extLst>
                </p:cNvPr>
                <p:cNvSpPr/>
                <p:nvPr/>
              </p:nvSpPr>
              <p:spPr>
                <a:xfrm>
                  <a:off x="4068837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6" name="Rectangle 1775">
                  <a:extLst>
                    <a:ext uri="{FF2B5EF4-FFF2-40B4-BE49-F238E27FC236}">
                      <a16:creationId xmlns:a16="http://schemas.microsoft.com/office/drawing/2014/main" id="{D0534D12-69F9-613B-B13E-E4805FDF11B4}"/>
                    </a:ext>
                  </a:extLst>
                </p:cNvPr>
                <p:cNvSpPr/>
                <p:nvPr/>
              </p:nvSpPr>
              <p:spPr>
                <a:xfrm>
                  <a:off x="4119508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7" name="Rectangle 1776">
                  <a:extLst>
                    <a:ext uri="{FF2B5EF4-FFF2-40B4-BE49-F238E27FC236}">
                      <a16:creationId xmlns:a16="http://schemas.microsoft.com/office/drawing/2014/main" id="{81DEEE2F-BA97-33AF-9419-D7671F1E3924}"/>
                    </a:ext>
                  </a:extLst>
                </p:cNvPr>
                <p:cNvSpPr/>
                <p:nvPr/>
              </p:nvSpPr>
              <p:spPr>
                <a:xfrm>
                  <a:off x="4170179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8" name="Rectangle 1777">
                  <a:extLst>
                    <a:ext uri="{FF2B5EF4-FFF2-40B4-BE49-F238E27FC236}">
                      <a16:creationId xmlns:a16="http://schemas.microsoft.com/office/drawing/2014/main" id="{DA231D00-BC48-D190-0E9A-BBD4254856B8}"/>
                    </a:ext>
                  </a:extLst>
                </p:cNvPr>
                <p:cNvSpPr/>
                <p:nvPr/>
              </p:nvSpPr>
              <p:spPr>
                <a:xfrm>
                  <a:off x="4220850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9" name="Rectangle 1778">
                  <a:extLst>
                    <a:ext uri="{FF2B5EF4-FFF2-40B4-BE49-F238E27FC236}">
                      <a16:creationId xmlns:a16="http://schemas.microsoft.com/office/drawing/2014/main" id="{354BD539-A692-2A94-FB40-3710747320F9}"/>
                    </a:ext>
                  </a:extLst>
                </p:cNvPr>
                <p:cNvSpPr/>
                <p:nvPr/>
              </p:nvSpPr>
              <p:spPr>
                <a:xfrm>
                  <a:off x="4271521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0" name="Rectangle 1779">
                  <a:extLst>
                    <a:ext uri="{FF2B5EF4-FFF2-40B4-BE49-F238E27FC236}">
                      <a16:creationId xmlns:a16="http://schemas.microsoft.com/office/drawing/2014/main" id="{0A4AFB41-ED0C-07A3-E904-5C113DC4B21C}"/>
                    </a:ext>
                  </a:extLst>
                </p:cNvPr>
                <p:cNvSpPr/>
                <p:nvPr/>
              </p:nvSpPr>
              <p:spPr>
                <a:xfrm>
                  <a:off x="4322192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1" name="Rectangle 1780">
                  <a:extLst>
                    <a:ext uri="{FF2B5EF4-FFF2-40B4-BE49-F238E27FC236}">
                      <a16:creationId xmlns:a16="http://schemas.microsoft.com/office/drawing/2014/main" id="{C61D3510-D0A5-2129-F5F8-9DA05D88FECF}"/>
                    </a:ext>
                  </a:extLst>
                </p:cNvPr>
                <p:cNvSpPr/>
                <p:nvPr/>
              </p:nvSpPr>
              <p:spPr>
                <a:xfrm>
                  <a:off x="4372863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2" name="Rectangle 1781">
                  <a:extLst>
                    <a:ext uri="{FF2B5EF4-FFF2-40B4-BE49-F238E27FC236}">
                      <a16:creationId xmlns:a16="http://schemas.microsoft.com/office/drawing/2014/main" id="{D42D07A1-3EFB-CD0B-13F1-6F54218FB829}"/>
                    </a:ext>
                  </a:extLst>
                </p:cNvPr>
                <p:cNvSpPr/>
                <p:nvPr/>
              </p:nvSpPr>
              <p:spPr>
                <a:xfrm>
                  <a:off x="4423534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3" name="Rectangle 1782">
                  <a:extLst>
                    <a:ext uri="{FF2B5EF4-FFF2-40B4-BE49-F238E27FC236}">
                      <a16:creationId xmlns:a16="http://schemas.microsoft.com/office/drawing/2014/main" id="{43EEA761-270E-7B39-8F4F-F65DA11EE4F7}"/>
                    </a:ext>
                  </a:extLst>
                </p:cNvPr>
                <p:cNvSpPr/>
                <p:nvPr/>
              </p:nvSpPr>
              <p:spPr>
                <a:xfrm>
                  <a:off x="4474205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4" name="Rectangle 1783">
                  <a:extLst>
                    <a:ext uri="{FF2B5EF4-FFF2-40B4-BE49-F238E27FC236}">
                      <a16:creationId xmlns:a16="http://schemas.microsoft.com/office/drawing/2014/main" id="{2564E16A-4C07-266B-1723-36E043464005}"/>
                    </a:ext>
                  </a:extLst>
                </p:cNvPr>
                <p:cNvSpPr/>
                <p:nvPr/>
              </p:nvSpPr>
              <p:spPr>
                <a:xfrm>
                  <a:off x="4524876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5" name="Rectangle 1784">
                  <a:extLst>
                    <a:ext uri="{FF2B5EF4-FFF2-40B4-BE49-F238E27FC236}">
                      <a16:creationId xmlns:a16="http://schemas.microsoft.com/office/drawing/2014/main" id="{3FBC2F3A-B543-6574-A03C-1A7BB446CBC5}"/>
                    </a:ext>
                  </a:extLst>
                </p:cNvPr>
                <p:cNvSpPr/>
                <p:nvPr/>
              </p:nvSpPr>
              <p:spPr>
                <a:xfrm>
                  <a:off x="4575547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6" name="Rectangle 1785">
                  <a:extLst>
                    <a:ext uri="{FF2B5EF4-FFF2-40B4-BE49-F238E27FC236}">
                      <a16:creationId xmlns:a16="http://schemas.microsoft.com/office/drawing/2014/main" id="{CDEF39B8-E0D4-61B2-79F9-EE30B92ED796}"/>
                    </a:ext>
                  </a:extLst>
                </p:cNvPr>
                <p:cNvSpPr/>
                <p:nvPr/>
              </p:nvSpPr>
              <p:spPr>
                <a:xfrm>
                  <a:off x="4626218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7" name="Rectangle 1786">
                  <a:extLst>
                    <a:ext uri="{FF2B5EF4-FFF2-40B4-BE49-F238E27FC236}">
                      <a16:creationId xmlns:a16="http://schemas.microsoft.com/office/drawing/2014/main" id="{4AFF86A7-98E7-0DF7-1C79-FA7CE32184A3}"/>
                    </a:ext>
                  </a:extLst>
                </p:cNvPr>
                <p:cNvSpPr/>
                <p:nvPr/>
              </p:nvSpPr>
              <p:spPr>
                <a:xfrm>
                  <a:off x="4676889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8" name="Rectangle 1787">
                  <a:extLst>
                    <a:ext uri="{FF2B5EF4-FFF2-40B4-BE49-F238E27FC236}">
                      <a16:creationId xmlns:a16="http://schemas.microsoft.com/office/drawing/2014/main" id="{23EFB1B5-A021-A94F-1CB1-55213BC09120}"/>
                    </a:ext>
                  </a:extLst>
                </p:cNvPr>
                <p:cNvSpPr/>
                <p:nvPr/>
              </p:nvSpPr>
              <p:spPr>
                <a:xfrm>
                  <a:off x="4727560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9" name="Rectangle 1788">
                  <a:extLst>
                    <a:ext uri="{FF2B5EF4-FFF2-40B4-BE49-F238E27FC236}">
                      <a16:creationId xmlns:a16="http://schemas.microsoft.com/office/drawing/2014/main" id="{80BC7FC0-11D2-FC6F-5D6C-966FC7F5C6CB}"/>
                    </a:ext>
                  </a:extLst>
                </p:cNvPr>
                <p:cNvSpPr/>
                <p:nvPr/>
              </p:nvSpPr>
              <p:spPr>
                <a:xfrm>
                  <a:off x="4778231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0" name="Rectangle 1789">
                  <a:extLst>
                    <a:ext uri="{FF2B5EF4-FFF2-40B4-BE49-F238E27FC236}">
                      <a16:creationId xmlns:a16="http://schemas.microsoft.com/office/drawing/2014/main" id="{B6998C50-92E4-682C-ECAE-8F2B8619A331}"/>
                    </a:ext>
                  </a:extLst>
                </p:cNvPr>
                <p:cNvSpPr/>
                <p:nvPr/>
              </p:nvSpPr>
              <p:spPr>
                <a:xfrm>
                  <a:off x="4828902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1" name="Rectangle 1790">
                  <a:extLst>
                    <a:ext uri="{FF2B5EF4-FFF2-40B4-BE49-F238E27FC236}">
                      <a16:creationId xmlns:a16="http://schemas.microsoft.com/office/drawing/2014/main" id="{417AA8D8-5867-9CB1-F3D2-E14CF743B8B3}"/>
                    </a:ext>
                  </a:extLst>
                </p:cNvPr>
                <p:cNvSpPr/>
                <p:nvPr/>
              </p:nvSpPr>
              <p:spPr>
                <a:xfrm>
                  <a:off x="4879573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2" name="Rectangle 1791">
                  <a:extLst>
                    <a:ext uri="{FF2B5EF4-FFF2-40B4-BE49-F238E27FC236}">
                      <a16:creationId xmlns:a16="http://schemas.microsoft.com/office/drawing/2014/main" id="{98B94BBC-F256-9720-0F73-924E1EE535AC}"/>
                    </a:ext>
                  </a:extLst>
                </p:cNvPr>
                <p:cNvSpPr/>
                <p:nvPr/>
              </p:nvSpPr>
              <p:spPr>
                <a:xfrm>
                  <a:off x="4930244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3" name="Rectangle 1792">
                  <a:extLst>
                    <a:ext uri="{FF2B5EF4-FFF2-40B4-BE49-F238E27FC236}">
                      <a16:creationId xmlns:a16="http://schemas.microsoft.com/office/drawing/2014/main" id="{CC846004-ABE1-079A-7D68-63042BB5E72F}"/>
                    </a:ext>
                  </a:extLst>
                </p:cNvPr>
                <p:cNvSpPr/>
                <p:nvPr/>
              </p:nvSpPr>
              <p:spPr>
                <a:xfrm>
                  <a:off x="4980915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4" name="Rectangle 1793">
                  <a:extLst>
                    <a:ext uri="{FF2B5EF4-FFF2-40B4-BE49-F238E27FC236}">
                      <a16:creationId xmlns:a16="http://schemas.microsoft.com/office/drawing/2014/main" id="{036BF680-C54F-C3BE-7179-5CE6DA20FA77}"/>
                    </a:ext>
                  </a:extLst>
                </p:cNvPr>
                <p:cNvSpPr/>
                <p:nvPr/>
              </p:nvSpPr>
              <p:spPr>
                <a:xfrm>
                  <a:off x="5031586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5" name="Rectangle 1794">
                  <a:extLst>
                    <a:ext uri="{FF2B5EF4-FFF2-40B4-BE49-F238E27FC236}">
                      <a16:creationId xmlns:a16="http://schemas.microsoft.com/office/drawing/2014/main" id="{3022FADE-BE34-8CEA-91FC-4AE66FCF4039}"/>
                    </a:ext>
                  </a:extLst>
                </p:cNvPr>
                <p:cNvSpPr/>
                <p:nvPr/>
              </p:nvSpPr>
              <p:spPr>
                <a:xfrm>
                  <a:off x="5082257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6" name="Rectangle 1795">
                  <a:extLst>
                    <a:ext uri="{FF2B5EF4-FFF2-40B4-BE49-F238E27FC236}">
                      <a16:creationId xmlns:a16="http://schemas.microsoft.com/office/drawing/2014/main" id="{4201D29B-DC61-47D6-ADB6-3C202B53F769}"/>
                    </a:ext>
                  </a:extLst>
                </p:cNvPr>
                <p:cNvSpPr/>
                <p:nvPr/>
              </p:nvSpPr>
              <p:spPr>
                <a:xfrm>
                  <a:off x="5132918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97" name="Group 1796">
                <a:extLst>
                  <a:ext uri="{FF2B5EF4-FFF2-40B4-BE49-F238E27FC236}">
                    <a16:creationId xmlns:a16="http://schemas.microsoft.com/office/drawing/2014/main" id="{F8ABCBC1-823E-E79A-D561-1CD4A3FC1D6A}"/>
                  </a:ext>
                </a:extLst>
              </p:cNvPr>
              <p:cNvGrpSpPr/>
              <p:nvPr/>
            </p:nvGrpSpPr>
            <p:grpSpPr>
              <a:xfrm flipH="1">
                <a:off x="10525369" y="2389775"/>
                <a:ext cx="1000147" cy="84315"/>
                <a:chOff x="3460785" y="846292"/>
                <a:chExt cx="1708133" cy="198000"/>
              </a:xfrm>
              <a:solidFill>
                <a:srgbClr val="311246"/>
              </a:solidFill>
            </p:grpSpPr>
            <p:sp>
              <p:nvSpPr>
                <p:cNvPr id="1802" name="Rectangle 1801">
                  <a:extLst>
                    <a:ext uri="{FF2B5EF4-FFF2-40B4-BE49-F238E27FC236}">
                      <a16:creationId xmlns:a16="http://schemas.microsoft.com/office/drawing/2014/main" id="{AC0FC046-E86C-A3E8-1DD6-6BFC040753CE}"/>
                    </a:ext>
                  </a:extLst>
                </p:cNvPr>
                <p:cNvSpPr/>
                <p:nvPr/>
              </p:nvSpPr>
              <p:spPr>
                <a:xfrm>
                  <a:off x="3460785" y="990292"/>
                  <a:ext cx="36000" cy="5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3" name="Rectangle 1802">
                  <a:extLst>
                    <a:ext uri="{FF2B5EF4-FFF2-40B4-BE49-F238E27FC236}">
                      <a16:creationId xmlns:a16="http://schemas.microsoft.com/office/drawing/2014/main" id="{207F68B2-57F3-49B1-E5E9-B6802E79DE30}"/>
                    </a:ext>
                  </a:extLst>
                </p:cNvPr>
                <p:cNvSpPr/>
                <p:nvPr/>
              </p:nvSpPr>
              <p:spPr>
                <a:xfrm>
                  <a:off x="3511456" y="906621"/>
                  <a:ext cx="36000" cy="13767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4" name="Rectangle 1803">
                  <a:extLst>
                    <a:ext uri="{FF2B5EF4-FFF2-40B4-BE49-F238E27FC236}">
                      <a16:creationId xmlns:a16="http://schemas.microsoft.com/office/drawing/2014/main" id="{9877F976-89E7-DC0A-342E-4D4C93782F7A}"/>
                    </a:ext>
                  </a:extLst>
                </p:cNvPr>
                <p:cNvSpPr/>
                <p:nvPr/>
              </p:nvSpPr>
              <p:spPr>
                <a:xfrm>
                  <a:off x="3562127" y="1026292"/>
                  <a:ext cx="36000" cy="1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5" name="Rectangle 1804">
                  <a:extLst>
                    <a:ext uri="{FF2B5EF4-FFF2-40B4-BE49-F238E27FC236}">
                      <a16:creationId xmlns:a16="http://schemas.microsoft.com/office/drawing/2014/main" id="{7577DD61-32C6-0961-A1AD-6189F477BBB6}"/>
                    </a:ext>
                  </a:extLst>
                </p:cNvPr>
                <p:cNvSpPr/>
                <p:nvPr/>
              </p:nvSpPr>
              <p:spPr>
                <a:xfrm>
                  <a:off x="3612798" y="979492"/>
                  <a:ext cx="36000" cy="64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6" name="Rectangle 1805">
                  <a:extLst>
                    <a:ext uri="{FF2B5EF4-FFF2-40B4-BE49-F238E27FC236}">
                      <a16:creationId xmlns:a16="http://schemas.microsoft.com/office/drawing/2014/main" id="{38E97B30-BE0D-33A7-CA49-3CC4473935DD}"/>
                    </a:ext>
                  </a:extLst>
                </p:cNvPr>
                <p:cNvSpPr/>
                <p:nvPr/>
              </p:nvSpPr>
              <p:spPr>
                <a:xfrm>
                  <a:off x="3663469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7" name="Rectangle 1806">
                  <a:extLst>
                    <a:ext uri="{FF2B5EF4-FFF2-40B4-BE49-F238E27FC236}">
                      <a16:creationId xmlns:a16="http://schemas.microsoft.com/office/drawing/2014/main" id="{0B8C537D-6109-5DC4-ED29-DD5CE150C689}"/>
                    </a:ext>
                  </a:extLst>
                </p:cNvPr>
                <p:cNvSpPr/>
                <p:nvPr/>
              </p:nvSpPr>
              <p:spPr>
                <a:xfrm>
                  <a:off x="3714140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8" name="Rectangle 1807">
                  <a:extLst>
                    <a:ext uri="{FF2B5EF4-FFF2-40B4-BE49-F238E27FC236}">
                      <a16:creationId xmlns:a16="http://schemas.microsoft.com/office/drawing/2014/main" id="{C45B6C79-7089-C4D3-5C30-AE384DD0E85F}"/>
                    </a:ext>
                  </a:extLst>
                </p:cNvPr>
                <p:cNvSpPr/>
                <p:nvPr/>
              </p:nvSpPr>
              <p:spPr>
                <a:xfrm>
                  <a:off x="3764811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9" name="Rectangle 1808">
                  <a:extLst>
                    <a:ext uri="{FF2B5EF4-FFF2-40B4-BE49-F238E27FC236}">
                      <a16:creationId xmlns:a16="http://schemas.microsoft.com/office/drawing/2014/main" id="{977238C5-8329-9CB7-B4C7-9E972DA9BDE2}"/>
                    </a:ext>
                  </a:extLst>
                </p:cNvPr>
                <p:cNvSpPr/>
                <p:nvPr/>
              </p:nvSpPr>
              <p:spPr>
                <a:xfrm>
                  <a:off x="3815482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0" name="Rectangle 1809">
                  <a:extLst>
                    <a:ext uri="{FF2B5EF4-FFF2-40B4-BE49-F238E27FC236}">
                      <a16:creationId xmlns:a16="http://schemas.microsoft.com/office/drawing/2014/main" id="{108313E9-D4C1-3D47-1F51-255963E31102}"/>
                    </a:ext>
                  </a:extLst>
                </p:cNvPr>
                <p:cNvSpPr/>
                <p:nvPr/>
              </p:nvSpPr>
              <p:spPr>
                <a:xfrm>
                  <a:off x="3866153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1" name="Rectangle 1810">
                  <a:extLst>
                    <a:ext uri="{FF2B5EF4-FFF2-40B4-BE49-F238E27FC236}">
                      <a16:creationId xmlns:a16="http://schemas.microsoft.com/office/drawing/2014/main" id="{AF5373D7-42BD-B728-EC72-56803531FB4D}"/>
                    </a:ext>
                  </a:extLst>
                </p:cNvPr>
                <p:cNvSpPr/>
                <p:nvPr/>
              </p:nvSpPr>
              <p:spPr>
                <a:xfrm>
                  <a:off x="3916824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2" name="Rectangle 1811">
                  <a:extLst>
                    <a:ext uri="{FF2B5EF4-FFF2-40B4-BE49-F238E27FC236}">
                      <a16:creationId xmlns:a16="http://schemas.microsoft.com/office/drawing/2014/main" id="{6A81B086-DABA-1B81-8E25-0B6542E1963B}"/>
                    </a:ext>
                  </a:extLst>
                </p:cNvPr>
                <p:cNvSpPr/>
                <p:nvPr/>
              </p:nvSpPr>
              <p:spPr>
                <a:xfrm>
                  <a:off x="3967495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3" name="Rectangle 1812">
                  <a:extLst>
                    <a:ext uri="{FF2B5EF4-FFF2-40B4-BE49-F238E27FC236}">
                      <a16:creationId xmlns:a16="http://schemas.microsoft.com/office/drawing/2014/main" id="{F36451B0-8E57-8476-EF6C-6CEB51453AFD}"/>
                    </a:ext>
                  </a:extLst>
                </p:cNvPr>
                <p:cNvSpPr/>
                <p:nvPr/>
              </p:nvSpPr>
              <p:spPr>
                <a:xfrm>
                  <a:off x="4018166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4" name="Rectangle 1813">
                  <a:extLst>
                    <a:ext uri="{FF2B5EF4-FFF2-40B4-BE49-F238E27FC236}">
                      <a16:creationId xmlns:a16="http://schemas.microsoft.com/office/drawing/2014/main" id="{786D5240-83EE-A5EB-A963-13D7E9C1A190}"/>
                    </a:ext>
                  </a:extLst>
                </p:cNvPr>
                <p:cNvSpPr/>
                <p:nvPr/>
              </p:nvSpPr>
              <p:spPr>
                <a:xfrm>
                  <a:off x="4068837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5" name="Rectangle 1814">
                  <a:extLst>
                    <a:ext uri="{FF2B5EF4-FFF2-40B4-BE49-F238E27FC236}">
                      <a16:creationId xmlns:a16="http://schemas.microsoft.com/office/drawing/2014/main" id="{C6F7DA69-9A10-EDF6-A67D-3C8F51202DDB}"/>
                    </a:ext>
                  </a:extLst>
                </p:cNvPr>
                <p:cNvSpPr/>
                <p:nvPr/>
              </p:nvSpPr>
              <p:spPr>
                <a:xfrm>
                  <a:off x="4119508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6" name="Rectangle 1815">
                  <a:extLst>
                    <a:ext uri="{FF2B5EF4-FFF2-40B4-BE49-F238E27FC236}">
                      <a16:creationId xmlns:a16="http://schemas.microsoft.com/office/drawing/2014/main" id="{C6D0C974-B83E-94BC-5356-CC044F6FE006}"/>
                    </a:ext>
                  </a:extLst>
                </p:cNvPr>
                <p:cNvSpPr/>
                <p:nvPr/>
              </p:nvSpPr>
              <p:spPr>
                <a:xfrm>
                  <a:off x="4170179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7" name="Rectangle 1816">
                  <a:extLst>
                    <a:ext uri="{FF2B5EF4-FFF2-40B4-BE49-F238E27FC236}">
                      <a16:creationId xmlns:a16="http://schemas.microsoft.com/office/drawing/2014/main" id="{428C6407-D7F8-B3B6-3BAD-8580B2D7803C}"/>
                    </a:ext>
                  </a:extLst>
                </p:cNvPr>
                <p:cNvSpPr/>
                <p:nvPr/>
              </p:nvSpPr>
              <p:spPr>
                <a:xfrm>
                  <a:off x="4220850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8" name="Rectangle 1817">
                  <a:extLst>
                    <a:ext uri="{FF2B5EF4-FFF2-40B4-BE49-F238E27FC236}">
                      <a16:creationId xmlns:a16="http://schemas.microsoft.com/office/drawing/2014/main" id="{7244754B-876D-FAE8-2433-5B43C9C9D850}"/>
                    </a:ext>
                  </a:extLst>
                </p:cNvPr>
                <p:cNvSpPr/>
                <p:nvPr/>
              </p:nvSpPr>
              <p:spPr>
                <a:xfrm>
                  <a:off x="4271521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9" name="Rectangle 1818">
                  <a:extLst>
                    <a:ext uri="{FF2B5EF4-FFF2-40B4-BE49-F238E27FC236}">
                      <a16:creationId xmlns:a16="http://schemas.microsoft.com/office/drawing/2014/main" id="{AD5D965D-AB09-12DD-4089-E96880066BEB}"/>
                    </a:ext>
                  </a:extLst>
                </p:cNvPr>
                <p:cNvSpPr/>
                <p:nvPr/>
              </p:nvSpPr>
              <p:spPr>
                <a:xfrm>
                  <a:off x="4322192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0" name="Rectangle 1819">
                  <a:extLst>
                    <a:ext uri="{FF2B5EF4-FFF2-40B4-BE49-F238E27FC236}">
                      <a16:creationId xmlns:a16="http://schemas.microsoft.com/office/drawing/2014/main" id="{175B5FE5-72E0-B471-B914-B8015B5EEA48}"/>
                    </a:ext>
                  </a:extLst>
                </p:cNvPr>
                <p:cNvSpPr/>
                <p:nvPr/>
              </p:nvSpPr>
              <p:spPr>
                <a:xfrm>
                  <a:off x="4372863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1" name="Rectangle 1820">
                  <a:extLst>
                    <a:ext uri="{FF2B5EF4-FFF2-40B4-BE49-F238E27FC236}">
                      <a16:creationId xmlns:a16="http://schemas.microsoft.com/office/drawing/2014/main" id="{321495C7-3C53-887A-C2C1-2D6156B64D79}"/>
                    </a:ext>
                  </a:extLst>
                </p:cNvPr>
                <p:cNvSpPr/>
                <p:nvPr/>
              </p:nvSpPr>
              <p:spPr>
                <a:xfrm>
                  <a:off x="4423534" y="936292"/>
                  <a:ext cx="36000" cy="10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2" name="Rectangle 1821">
                  <a:extLst>
                    <a:ext uri="{FF2B5EF4-FFF2-40B4-BE49-F238E27FC236}">
                      <a16:creationId xmlns:a16="http://schemas.microsoft.com/office/drawing/2014/main" id="{E0CDCF90-7D64-5D06-028F-4ABF42DC522C}"/>
                    </a:ext>
                  </a:extLst>
                </p:cNvPr>
                <p:cNvSpPr/>
                <p:nvPr/>
              </p:nvSpPr>
              <p:spPr>
                <a:xfrm>
                  <a:off x="4474205" y="860692"/>
                  <a:ext cx="36000" cy="183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3" name="Rectangle 1822">
                  <a:extLst>
                    <a:ext uri="{FF2B5EF4-FFF2-40B4-BE49-F238E27FC236}">
                      <a16:creationId xmlns:a16="http://schemas.microsoft.com/office/drawing/2014/main" id="{171FB518-3A92-C75F-0F6D-535A2E0618E3}"/>
                    </a:ext>
                  </a:extLst>
                </p:cNvPr>
                <p:cNvSpPr/>
                <p:nvPr/>
              </p:nvSpPr>
              <p:spPr>
                <a:xfrm>
                  <a:off x="4524876" y="871492"/>
                  <a:ext cx="36000" cy="17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4" name="Rectangle 1823">
                  <a:extLst>
                    <a:ext uri="{FF2B5EF4-FFF2-40B4-BE49-F238E27FC236}">
                      <a16:creationId xmlns:a16="http://schemas.microsoft.com/office/drawing/2014/main" id="{BCEACF6E-41D0-D598-FC12-457B737AA0B9}"/>
                    </a:ext>
                  </a:extLst>
                </p:cNvPr>
                <p:cNvSpPr/>
                <p:nvPr/>
              </p:nvSpPr>
              <p:spPr>
                <a:xfrm>
                  <a:off x="4575547" y="1015492"/>
                  <a:ext cx="36000" cy="28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5" name="Rectangle 1824">
                  <a:extLst>
                    <a:ext uri="{FF2B5EF4-FFF2-40B4-BE49-F238E27FC236}">
                      <a16:creationId xmlns:a16="http://schemas.microsoft.com/office/drawing/2014/main" id="{3C09A466-C485-76DC-9A04-1A658B65AE1B}"/>
                    </a:ext>
                  </a:extLst>
                </p:cNvPr>
                <p:cNvSpPr/>
                <p:nvPr/>
              </p:nvSpPr>
              <p:spPr>
                <a:xfrm>
                  <a:off x="4626218" y="965092"/>
                  <a:ext cx="36000" cy="79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6" name="Rectangle 1825">
                  <a:extLst>
                    <a:ext uri="{FF2B5EF4-FFF2-40B4-BE49-F238E27FC236}">
                      <a16:creationId xmlns:a16="http://schemas.microsoft.com/office/drawing/2014/main" id="{27A3EDF1-1314-6A02-D10F-E24670F0C641}"/>
                    </a:ext>
                  </a:extLst>
                </p:cNvPr>
                <p:cNvSpPr/>
                <p:nvPr/>
              </p:nvSpPr>
              <p:spPr>
                <a:xfrm>
                  <a:off x="4676889" y="939892"/>
                  <a:ext cx="36000" cy="10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7" name="Rectangle 1826">
                  <a:extLst>
                    <a:ext uri="{FF2B5EF4-FFF2-40B4-BE49-F238E27FC236}">
                      <a16:creationId xmlns:a16="http://schemas.microsoft.com/office/drawing/2014/main" id="{C0F45983-4581-2D20-A9D4-B6D0E4179C3A}"/>
                    </a:ext>
                  </a:extLst>
                </p:cNvPr>
                <p:cNvSpPr/>
                <p:nvPr/>
              </p:nvSpPr>
              <p:spPr>
                <a:xfrm>
                  <a:off x="4727560" y="983092"/>
                  <a:ext cx="36000" cy="61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8" name="Rectangle 1827">
                  <a:extLst>
                    <a:ext uri="{FF2B5EF4-FFF2-40B4-BE49-F238E27FC236}">
                      <a16:creationId xmlns:a16="http://schemas.microsoft.com/office/drawing/2014/main" id="{8F892305-EEAB-86AD-DA01-9B263E77BE3B}"/>
                    </a:ext>
                  </a:extLst>
                </p:cNvPr>
                <p:cNvSpPr/>
                <p:nvPr/>
              </p:nvSpPr>
              <p:spPr>
                <a:xfrm>
                  <a:off x="4778231" y="1037092"/>
                  <a:ext cx="36000" cy="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9" name="Rectangle 1828">
                  <a:extLst>
                    <a:ext uri="{FF2B5EF4-FFF2-40B4-BE49-F238E27FC236}">
                      <a16:creationId xmlns:a16="http://schemas.microsoft.com/office/drawing/2014/main" id="{F8E114DA-BA98-8C9D-4CFF-AE184313821C}"/>
                    </a:ext>
                  </a:extLst>
                </p:cNvPr>
                <p:cNvSpPr/>
                <p:nvPr/>
              </p:nvSpPr>
              <p:spPr>
                <a:xfrm>
                  <a:off x="4828902" y="903892"/>
                  <a:ext cx="36000" cy="140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0" name="Rectangle 1829">
                  <a:extLst>
                    <a:ext uri="{FF2B5EF4-FFF2-40B4-BE49-F238E27FC236}">
                      <a16:creationId xmlns:a16="http://schemas.microsoft.com/office/drawing/2014/main" id="{CE23E546-D7D9-8F41-FF6E-EA7B13EDF3BA}"/>
                    </a:ext>
                  </a:extLst>
                </p:cNvPr>
                <p:cNvSpPr/>
                <p:nvPr/>
              </p:nvSpPr>
              <p:spPr>
                <a:xfrm>
                  <a:off x="4879573" y="997492"/>
                  <a:ext cx="36000" cy="46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1" name="Rectangle 1830">
                  <a:extLst>
                    <a:ext uri="{FF2B5EF4-FFF2-40B4-BE49-F238E27FC236}">
                      <a16:creationId xmlns:a16="http://schemas.microsoft.com/office/drawing/2014/main" id="{2A6F1083-141A-D985-2B80-D422CA21888C}"/>
                    </a:ext>
                  </a:extLst>
                </p:cNvPr>
                <p:cNvSpPr/>
                <p:nvPr/>
              </p:nvSpPr>
              <p:spPr>
                <a:xfrm>
                  <a:off x="4930244" y="947092"/>
                  <a:ext cx="36000" cy="97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2" name="Rectangle 1831">
                  <a:extLst>
                    <a:ext uri="{FF2B5EF4-FFF2-40B4-BE49-F238E27FC236}">
                      <a16:creationId xmlns:a16="http://schemas.microsoft.com/office/drawing/2014/main" id="{03A513D7-D25C-F15B-1101-75E966187F84}"/>
                    </a:ext>
                  </a:extLst>
                </p:cNvPr>
                <p:cNvSpPr/>
                <p:nvPr/>
              </p:nvSpPr>
              <p:spPr>
                <a:xfrm>
                  <a:off x="4980915" y="846292"/>
                  <a:ext cx="36000" cy="19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3" name="Rectangle 1832">
                  <a:extLst>
                    <a:ext uri="{FF2B5EF4-FFF2-40B4-BE49-F238E27FC236}">
                      <a16:creationId xmlns:a16="http://schemas.microsoft.com/office/drawing/2014/main" id="{133F838A-0623-D78E-EDBB-6740705E08F4}"/>
                    </a:ext>
                  </a:extLst>
                </p:cNvPr>
                <p:cNvSpPr/>
                <p:nvPr/>
              </p:nvSpPr>
              <p:spPr>
                <a:xfrm>
                  <a:off x="5031586" y="961492"/>
                  <a:ext cx="36000" cy="8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4" name="Rectangle 1833">
                  <a:extLst>
                    <a:ext uri="{FF2B5EF4-FFF2-40B4-BE49-F238E27FC236}">
                      <a16:creationId xmlns:a16="http://schemas.microsoft.com/office/drawing/2014/main" id="{722B6751-25D8-E6DD-2191-FD97AF132521}"/>
                    </a:ext>
                  </a:extLst>
                </p:cNvPr>
                <p:cNvSpPr/>
                <p:nvPr/>
              </p:nvSpPr>
              <p:spPr>
                <a:xfrm>
                  <a:off x="5082257" y="975892"/>
                  <a:ext cx="36000" cy="6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5" name="Rectangle 1834">
                  <a:extLst>
                    <a:ext uri="{FF2B5EF4-FFF2-40B4-BE49-F238E27FC236}">
                      <a16:creationId xmlns:a16="http://schemas.microsoft.com/office/drawing/2014/main" id="{80165783-D33A-1AF0-CF28-9C1E16CF3F2A}"/>
                    </a:ext>
                  </a:extLst>
                </p:cNvPr>
                <p:cNvSpPr/>
                <p:nvPr/>
              </p:nvSpPr>
              <p:spPr>
                <a:xfrm>
                  <a:off x="5132918" y="986692"/>
                  <a:ext cx="36000" cy="57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32" name="Rectangle 1631">
                <a:extLst>
                  <a:ext uri="{FF2B5EF4-FFF2-40B4-BE49-F238E27FC236}">
                    <a16:creationId xmlns:a16="http://schemas.microsoft.com/office/drawing/2014/main" id="{3FA7199A-F99C-F8A1-AD66-E80ACABF0E20}"/>
                  </a:ext>
                </a:extLst>
              </p:cNvPr>
              <p:cNvSpPr/>
              <p:nvPr/>
            </p:nvSpPr>
            <p:spPr>
              <a:xfrm>
                <a:off x="10507204" y="1986713"/>
                <a:ext cx="1035533" cy="497444"/>
              </a:xfrm>
              <a:prstGeom prst="rect">
                <a:avLst/>
              </a:prstGeom>
              <a:solidFill>
                <a:srgbClr val="311246">
                  <a:alpha val="10196"/>
                </a:srgbClr>
              </a:solidFill>
              <a:ln>
                <a:solidFill>
                  <a:srgbClr val="3112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2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2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8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0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5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1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3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8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4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6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1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7" dur="indefinite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2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7" dur="indefinite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indefinite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8" dur="indefinite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825</Words>
  <Application>Microsoft Office PowerPoint</Application>
  <PresentationFormat>Widescreen</PresentationFormat>
  <Paragraphs>154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Aptos Display</vt:lpstr>
      <vt:lpstr>Calibri</vt:lpstr>
      <vt:lpstr>Aptos</vt:lpstr>
      <vt:lpstr>Cascadia Code</vt:lpstr>
      <vt:lpstr>Wingdings</vt:lpstr>
      <vt:lpstr>Cambria Math</vt:lpstr>
      <vt:lpstr>Office Theme</vt:lpstr>
      <vt:lpstr>nmf: an implementation of non-negative matrix factorisation in Stata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nmf: an implementation of non-negative matrix factorisation in Stata</dc:title>
  <dc:creator>Jonathan Batty</dc:creator>
  <cp:lastModifiedBy>Jonathan Batty</cp:lastModifiedBy>
  <cp:revision>47</cp:revision>
  <dcterms:created xsi:type="dcterms:W3CDTF">2024-09-05T12:05:58Z</dcterms:created>
  <dcterms:modified xsi:type="dcterms:W3CDTF">2024-09-13T06:40:36Z</dcterms:modified>
</cp:coreProperties>
</file>